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9" r:id="rId6"/>
    <p:sldId id="261" r:id="rId7"/>
    <p:sldId id="296" r:id="rId8"/>
    <p:sldId id="288" r:id="rId9"/>
    <p:sldId id="292" r:id="rId10"/>
    <p:sldId id="295" r:id="rId11"/>
    <p:sldId id="290" r:id="rId12"/>
    <p:sldId id="289" r:id="rId13"/>
    <p:sldId id="280" r:id="rId14"/>
    <p:sldId id="291" r:id="rId15"/>
    <p:sldId id="297" r:id="rId16"/>
    <p:sldId id="293" r:id="rId17"/>
    <p:sldId id="298" r:id="rId18"/>
    <p:sldId id="262" r:id="rId19"/>
    <p:sldId id="273" r:id="rId20"/>
    <p:sldId id="287" r:id="rId21"/>
    <p:sldId id="300" r:id="rId22"/>
    <p:sldId id="299" r:id="rId23"/>
    <p:sldId id="258" r:id="rId2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82"/>
    <a:srgbClr val="21386F"/>
    <a:srgbClr val="1C2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7C492-876E-4F8A-A38B-9D0F0C58EBCE}" v="525" dt="2020-05-18T20:54:47.313"/>
    <p1510:client id="{E9FE97F4-57FB-F34F-8D12-96B2320E599B}" v="1" dt="2020-05-18T19:20:18.9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Казанцев Никита Олегович" userId="d351767c-2c50-4fce-a423-4fe810b41b1a" providerId="ADAL" clId="{E9FE97F4-57FB-F34F-8D12-96B2320E599B}"/>
    <pc:docChg chg="custSel delSld modSld">
      <pc:chgData name="Казанцев Никита Олегович" userId="d351767c-2c50-4fce-a423-4fe810b41b1a" providerId="ADAL" clId="{E9FE97F4-57FB-F34F-8D12-96B2320E599B}" dt="2020-05-18T19:21:13.424" v="81" actId="115"/>
      <pc:docMkLst>
        <pc:docMk/>
      </pc:docMkLst>
      <pc:sldChg chg="addSp modSp">
        <pc:chgData name="Казанцев Никита Олегович" userId="d351767c-2c50-4fce-a423-4fe810b41b1a" providerId="ADAL" clId="{E9FE97F4-57FB-F34F-8D12-96B2320E599B}" dt="2020-05-18T19:21:13.424" v="81" actId="115"/>
        <pc:sldMkLst>
          <pc:docMk/>
          <pc:sldMk cId="1899152685" sldId="293"/>
        </pc:sldMkLst>
        <pc:spChg chg="add mod">
          <ac:chgData name="Казанцев Никита Олегович" userId="d351767c-2c50-4fce-a423-4fe810b41b1a" providerId="ADAL" clId="{E9FE97F4-57FB-F34F-8D12-96B2320E599B}" dt="2020-05-18T19:21:13.424" v="81" actId="115"/>
          <ac:spMkLst>
            <pc:docMk/>
            <pc:sldMk cId="1899152685" sldId="293"/>
            <ac:spMk id="19" creationId="{3C46676A-1D11-264B-A1FB-02ACB52B2B4A}"/>
          </ac:spMkLst>
        </pc:spChg>
        <pc:spChg chg="mod">
          <ac:chgData name="Казанцев Никита Олегович" userId="d351767c-2c50-4fce-a423-4fe810b41b1a" providerId="ADAL" clId="{E9FE97F4-57FB-F34F-8D12-96B2320E599B}" dt="2020-05-18T19:20:09.602" v="23" actId="20577"/>
          <ac:spMkLst>
            <pc:docMk/>
            <pc:sldMk cId="1899152685" sldId="293"/>
            <ac:spMk id="33" creationId="{FEAB1F5F-82DA-4347-BFFE-D4C748A51911}"/>
          </ac:spMkLst>
        </pc:spChg>
        <pc:picChg chg="mod">
          <ac:chgData name="Казанцев Никита Олегович" userId="d351767c-2c50-4fce-a423-4fe810b41b1a" providerId="ADAL" clId="{E9FE97F4-57FB-F34F-8D12-96B2320E599B}" dt="2020-05-18T19:20:55.662" v="77" actId="1076"/>
          <ac:picMkLst>
            <pc:docMk/>
            <pc:sldMk cId="1899152685" sldId="293"/>
            <ac:picMk id="29" creationId="{A766715B-CDDA-4280-9FB3-61E69121ED75}"/>
          </ac:picMkLst>
        </pc:picChg>
        <pc:picChg chg="mod">
          <ac:chgData name="Казанцев Никита Олегович" userId="d351767c-2c50-4fce-a423-4fe810b41b1a" providerId="ADAL" clId="{E9FE97F4-57FB-F34F-8D12-96B2320E599B}" dt="2020-05-18T19:21:04.107" v="79" actId="1076"/>
          <ac:picMkLst>
            <pc:docMk/>
            <pc:sldMk cId="1899152685" sldId="293"/>
            <ac:picMk id="30" creationId="{D3DE5DDD-6724-4331-B239-CAA88805AC65}"/>
          </ac:picMkLst>
        </pc:picChg>
      </pc:sldChg>
      <pc:sldChg chg="del">
        <pc:chgData name="Казанцев Никита Олегович" userId="d351767c-2c50-4fce-a423-4fe810b41b1a" providerId="ADAL" clId="{E9FE97F4-57FB-F34F-8D12-96B2320E599B}" dt="2020-05-18T17:25:53.422" v="19" actId="2696"/>
        <pc:sldMkLst>
          <pc:docMk/>
          <pc:sldMk cId="1314449564" sldId="294"/>
        </pc:sldMkLst>
      </pc:sldChg>
    </pc:docChg>
  </pc:docChgLst>
  <pc:docChgLst>
    <pc:chgData name="Казанцев Никита Олегович" userId="d351767c-2c50-4fce-a423-4fe810b41b1a" providerId="ADAL" clId="{DDD7C492-876E-4F8A-A38B-9D0F0C58EBCE}"/>
    <pc:docChg chg="undo custSel mod addSld delSld modSld sldOrd">
      <pc:chgData name="Казанцев Никита Олегович" userId="d351767c-2c50-4fce-a423-4fe810b41b1a" providerId="ADAL" clId="{DDD7C492-876E-4F8A-A38B-9D0F0C58EBCE}" dt="2020-05-18T20:54:47.314" v="7313" actId="20577"/>
      <pc:docMkLst>
        <pc:docMk/>
      </pc:docMkLst>
      <pc:sldChg chg="addSp modSp mod setBg">
        <pc:chgData name="Казанцев Никита Олегович" userId="d351767c-2c50-4fce-a423-4fe810b41b1a" providerId="ADAL" clId="{DDD7C492-876E-4F8A-A38B-9D0F0C58EBCE}" dt="2020-05-16T16:35:52.659" v="2438"/>
        <pc:sldMkLst>
          <pc:docMk/>
          <pc:sldMk cId="0" sldId="256"/>
        </pc:sldMkLst>
        <pc:spChg chg="mod">
          <ac:chgData name="Казанцев Никита Олегович" userId="d351767c-2c50-4fce-a423-4fe810b41b1a" providerId="ADAL" clId="{DDD7C492-876E-4F8A-A38B-9D0F0C58EBCE}" dt="2020-05-14T12:22:38.336" v="163" actId="207"/>
          <ac:spMkLst>
            <pc:docMk/>
            <pc:sldMk cId="0" sldId="256"/>
            <ac:spMk id="4" creationId="{00000000-0000-0000-0000-000000000000}"/>
          </ac:spMkLst>
        </pc:spChg>
        <pc:spChg chg="mod">
          <ac:chgData name="Казанцев Никита Олегович" userId="d351767c-2c50-4fce-a423-4fe810b41b1a" providerId="ADAL" clId="{DDD7C492-876E-4F8A-A38B-9D0F0C58EBCE}" dt="2020-05-14T14:51:48.383" v="1547" actId="1076"/>
          <ac:spMkLst>
            <pc:docMk/>
            <pc:sldMk cId="0" sldId="256"/>
            <ac:spMk id="13314" creationId="{00000000-0000-0000-0000-000000000000}"/>
          </ac:spMkLst>
        </pc:spChg>
        <pc:spChg chg="mod">
          <ac:chgData name="Казанцев Никита Олегович" userId="d351767c-2c50-4fce-a423-4fe810b41b1a" providerId="ADAL" clId="{DDD7C492-876E-4F8A-A38B-9D0F0C58EBCE}" dt="2020-05-14T12:45:26.529" v="406" actId="255"/>
          <ac:spMkLst>
            <pc:docMk/>
            <pc:sldMk cId="0" sldId="256"/>
            <ac:spMk id="13315" creationId="{00000000-0000-0000-0000-000000000000}"/>
          </ac:spMkLst>
        </pc:spChg>
        <pc:picChg chg="add mod">
          <ac:chgData name="Казанцев Никита Олегович" userId="d351767c-2c50-4fce-a423-4fe810b41b1a" providerId="ADAL" clId="{DDD7C492-876E-4F8A-A38B-9D0F0C58EBCE}" dt="2020-05-16T16:35:52.659" v="2438"/>
          <ac:picMkLst>
            <pc:docMk/>
            <pc:sldMk cId="0" sldId="256"/>
            <ac:picMk id="6" creationId="{30566EE2-B99F-43CE-9A19-74A204E1C7ED}"/>
          </ac:picMkLst>
        </pc:picChg>
      </pc:sldChg>
      <pc:sldChg chg="addSp delSp modSp mod setBg">
        <pc:chgData name="Казанцев Никита Олегович" userId="d351767c-2c50-4fce-a423-4fe810b41b1a" providerId="ADAL" clId="{DDD7C492-876E-4F8A-A38B-9D0F0C58EBCE}" dt="2020-05-18T00:00:41.126" v="4289"/>
        <pc:sldMkLst>
          <pc:docMk/>
          <pc:sldMk cId="0" sldId="258"/>
        </pc:sldMkLst>
        <pc:spChg chg="add mod">
          <ac:chgData name="Казанцев Никита Олегович" userId="d351767c-2c50-4fce-a423-4fe810b41b1a" providerId="ADAL" clId="{DDD7C492-876E-4F8A-A38B-9D0F0C58EBCE}" dt="2020-05-16T18:21:41.144" v="2900" actId="1076"/>
          <ac:spMkLst>
            <pc:docMk/>
            <pc:sldMk cId="0" sldId="258"/>
            <ac:spMk id="2" creationId="{8A7577D7-DF72-40D6-B8FE-23DA860866CC}"/>
          </ac:spMkLst>
        </pc:spChg>
        <pc:spChg chg="add del mod">
          <ac:chgData name="Казанцев Никита Олегович" userId="d351767c-2c50-4fce-a423-4fe810b41b1a" providerId="ADAL" clId="{DDD7C492-876E-4F8A-A38B-9D0F0C58EBCE}" dt="2020-05-18T00:00:41.126" v="4289"/>
          <ac:spMkLst>
            <pc:docMk/>
            <pc:sldMk cId="0" sldId="258"/>
            <ac:spMk id="8" creationId="{D8082B6A-E59C-412A-8FF3-36037ADCD18D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6T18:22:31.588" v="2934" actId="1076"/>
          <ac:spMkLst>
            <pc:docMk/>
            <pc:sldMk cId="0" sldId="258"/>
            <ac:spMk id="9" creationId="{4E889593-AAB2-46CD-A150-47FF75166603}"/>
          </ac:spMkLst>
        </pc:spChg>
        <pc:spChg chg="mod">
          <ac:chgData name="Казанцев Никита Олегович" userId="d351767c-2c50-4fce-a423-4fe810b41b1a" providerId="ADAL" clId="{DDD7C492-876E-4F8A-A38B-9D0F0C58EBCE}" dt="2020-05-16T18:21:49.971" v="2901" actId="1076"/>
          <ac:spMkLst>
            <pc:docMk/>
            <pc:sldMk cId="0" sldId="258"/>
            <ac:spMk id="16386" creationId="{00000000-0000-0000-0000-000000000000}"/>
          </ac:spMkLst>
        </pc:spChg>
        <pc:picChg chg="add mod">
          <ac:chgData name="Казанцев Никита Олегович" userId="d351767c-2c50-4fce-a423-4fe810b41b1a" providerId="ADAL" clId="{DDD7C492-876E-4F8A-A38B-9D0F0C58EBCE}" dt="2020-05-16T16:36:07.817" v="2449"/>
          <ac:picMkLst>
            <pc:docMk/>
            <pc:sldMk cId="0" sldId="258"/>
            <ac:picMk id="4" creationId="{494473F6-DB8F-4752-95A4-BCD92D60D840}"/>
          </ac:picMkLst>
        </pc:picChg>
        <pc:picChg chg="add del">
          <ac:chgData name="Казанцев Никита Олегович" userId="d351767c-2c50-4fce-a423-4fe810b41b1a" providerId="ADAL" clId="{DDD7C492-876E-4F8A-A38B-9D0F0C58EBCE}" dt="2020-05-16T18:19:34.680" v="2880"/>
          <ac:picMkLst>
            <pc:docMk/>
            <pc:sldMk cId="0" sldId="258"/>
            <ac:picMk id="3074" creationId="{7DF75E6B-98CD-4A59-A7C3-225C65D965B0}"/>
          </ac:picMkLst>
        </pc:picChg>
        <pc:picChg chg="add del">
          <ac:chgData name="Казанцев Никита Олегович" userId="d351767c-2c50-4fce-a423-4fe810b41b1a" providerId="ADAL" clId="{DDD7C492-876E-4F8A-A38B-9D0F0C58EBCE}" dt="2020-05-16T18:19:57.474" v="2882"/>
          <ac:picMkLst>
            <pc:docMk/>
            <pc:sldMk cId="0" sldId="258"/>
            <ac:picMk id="3076" creationId="{8A54B238-E149-481A-BF1E-FD1F2A31FE99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7T12:35:59.726" v="4008" actId="1440"/>
          <ac:picMkLst>
            <pc:docMk/>
            <pc:sldMk cId="0" sldId="258"/>
            <ac:picMk id="3078" creationId="{9CE8AC3C-9F02-44EB-87D7-2420C608AE68}"/>
          </ac:picMkLst>
        </pc:picChg>
      </pc:sldChg>
      <pc:sldChg chg="addSp delSp modSp mod setBg">
        <pc:chgData name="Казанцев Никита Олегович" userId="d351767c-2c50-4fce-a423-4fe810b41b1a" providerId="ADAL" clId="{DDD7C492-876E-4F8A-A38B-9D0F0C58EBCE}" dt="2020-05-18T12:22:01.943" v="6222" actId="20577"/>
        <pc:sldMkLst>
          <pc:docMk/>
          <pc:sldMk cId="0" sldId="259"/>
        </pc:sldMkLst>
        <pc:spChg chg="add mod">
          <ac:chgData name="Казанцев Никита Олегович" userId="d351767c-2c50-4fce-a423-4fe810b41b1a" providerId="ADAL" clId="{DDD7C492-876E-4F8A-A38B-9D0F0C58EBCE}" dt="2020-05-17T23:59:22.348" v="4262" actId="1076"/>
          <ac:spMkLst>
            <pc:docMk/>
            <pc:sldMk cId="0" sldId="259"/>
            <ac:spMk id="10" creationId="{5C3AC1E5-73C4-4AF5-97A8-62D36E4B0FB5}"/>
          </ac:spMkLst>
        </pc:spChg>
        <pc:spChg chg="mod">
          <ac:chgData name="Казанцев Никита Олегович" userId="d351767c-2c50-4fce-a423-4fe810b41b1a" providerId="ADAL" clId="{DDD7C492-876E-4F8A-A38B-9D0F0C58EBCE}" dt="2020-05-14T12:25:21.054" v="212" actId="207"/>
          <ac:spMkLst>
            <pc:docMk/>
            <pc:sldMk cId="0" sldId="259"/>
            <ac:spMk id="11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4T11:03:00.732" v="0" actId="478"/>
          <ac:spMkLst>
            <pc:docMk/>
            <pc:sldMk cId="0" sldId="259"/>
            <ac:spMk id="12" creationId="{00000000-0000-0000-0000-000000000000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8T12:22:01.943" v="6222" actId="20577"/>
          <ac:spMkLst>
            <pc:docMk/>
            <pc:sldMk cId="0" sldId="259"/>
            <ac:spMk id="20" creationId="{9DCD6D12-F666-42B7-8ECA-6757C23B0E5B}"/>
          </ac:spMkLst>
        </pc:spChg>
        <pc:spChg chg="del">
          <ac:chgData name="Казанцев Никита Олегович" userId="d351767c-2c50-4fce-a423-4fe810b41b1a" providerId="ADAL" clId="{DDD7C492-876E-4F8A-A38B-9D0F0C58EBCE}" dt="2020-05-17T23:59:10.238" v="4259" actId="478"/>
          <ac:spMkLst>
            <pc:docMk/>
            <pc:sldMk cId="0" sldId="259"/>
            <ac:spMk id="14338" creationId="{00000000-0000-0000-0000-000000000000}"/>
          </ac:spMkLst>
        </pc:spChg>
        <pc:spChg chg="mod">
          <ac:chgData name="Казанцев Никита Олегович" userId="d351767c-2c50-4fce-a423-4fe810b41b1a" providerId="ADAL" clId="{DDD7C492-876E-4F8A-A38B-9D0F0C58EBCE}" dt="2020-05-14T14:28:25.321" v="505" actId="1076"/>
          <ac:spMkLst>
            <pc:docMk/>
            <pc:sldMk cId="0" sldId="259"/>
            <ac:spMk id="14339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4T12:22:57.613" v="166" actId="478"/>
          <ac:spMkLst>
            <pc:docMk/>
            <pc:sldMk cId="0" sldId="259"/>
            <ac:spMk id="14343" creationId="{00000000-0000-0000-0000-000000000000}"/>
          </ac:spMkLst>
        </pc:spChg>
        <pc:picChg chg="add del mod">
          <ac:chgData name="Казанцев Никита Олегович" userId="d351767c-2c50-4fce-a423-4fe810b41b1a" providerId="ADAL" clId="{DDD7C492-876E-4F8A-A38B-9D0F0C58EBCE}" dt="2020-05-14T12:14:13.065" v="55" actId="478"/>
          <ac:picMkLst>
            <pc:docMk/>
            <pc:sldMk cId="0" sldId="259"/>
            <ac:picMk id="3" creationId="{BF5D7D16-F4A2-4E0B-8A67-5DE35ED5FEB3}"/>
          </ac:picMkLst>
        </pc:picChg>
        <pc:picChg chg="add del mod">
          <ac:chgData name="Казанцев Никита Олегович" userId="d351767c-2c50-4fce-a423-4fe810b41b1a" providerId="ADAL" clId="{DDD7C492-876E-4F8A-A38B-9D0F0C58EBCE}" dt="2020-05-14T12:15:23.412" v="60" actId="21"/>
          <ac:picMkLst>
            <pc:docMk/>
            <pc:sldMk cId="0" sldId="259"/>
            <ac:picMk id="5" creationId="{2BDB3D71-CEB8-4AD0-9788-B07AE806192C}"/>
          </ac:picMkLst>
        </pc:picChg>
        <pc:picChg chg="add del mod">
          <ac:chgData name="Казанцев Никита Олегович" userId="d351767c-2c50-4fce-a423-4fe810b41b1a" providerId="ADAL" clId="{DDD7C492-876E-4F8A-A38B-9D0F0C58EBCE}" dt="2020-05-14T12:15:43.412" v="67" actId="931"/>
          <ac:picMkLst>
            <pc:docMk/>
            <pc:sldMk cId="0" sldId="259"/>
            <ac:picMk id="7" creationId="{DD9573A6-335D-4FA9-B280-60D5D5086FEE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6T16:35:54.216" v="2439"/>
          <ac:picMkLst>
            <pc:docMk/>
            <pc:sldMk cId="0" sldId="259"/>
            <ac:picMk id="9" creationId="{B2F8BAB6-3384-4D8B-AE80-3944DA3E1CE8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8T12:08:28.778" v="6059" actId="1076"/>
          <ac:picMkLst>
            <pc:docMk/>
            <pc:sldMk cId="0" sldId="259"/>
            <ac:picMk id="13" creationId="{BF6A0250-B80F-49D6-96BE-E768CCDFA881}"/>
          </ac:picMkLst>
        </pc:picChg>
      </pc:sldChg>
      <pc:sldChg chg="addSp delSp modSp mod setBg setClrOvrMap">
        <pc:chgData name="Казанцев Никита Олегович" userId="d351767c-2c50-4fce-a423-4fe810b41b1a" providerId="ADAL" clId="{DDD7C492-876E-4F8A-A38B-9D0F0C58EBCE}" dt="2020-05-18T12:22:53.258" v="6239" actId="20577"/>
        <pc:sldMkLst>
          <pc:docMk/>
          <pc:sldMk cId="0" sldId="261"/>
        </pc:sldMkLst>
        <pc:spChg chg="add mod">
          <ac:chgData name="Казанцев Никита Олегович" userId="d351767c-2c50-4fce-a423-4fe810b41b1a" providerId="ADAL" clId="{DDD7C492-876E-4F8A-A38B-9D0F0C58EBCE}" dt="2020-05-17T23:59:28.252" v="4264"/>
          <ac:spMkLst>
            <pc:docMk/>
            <pc:sldMk cId="0" sldId="261"/>
            <ac:spMk id="9" creationId="{480D7643-822F-4266-BBEA-1D5DECA168E8}"/>
          </ac:spMkLst>
        </pc:spChg>
        <pc:spChg chg="mod ord">
          <ac:chgData name="Казанцев Никита Олегович" userId="d351767c-2c50-4fce-a423-4fe810b41b1a" providerId="ADAL" clId="{DDD7C492-876E-4F8A-A38B-9D0F0C58EBCE}" dt="2020-05-14T12:25:24.869" v="213" actId="207"/>
          <ac:spMkLst>
            <pc:docMk/>
            <pc:sldMk cId="0" sldId="261"/>
            <ac:spMk id="11" creationId="{00000000-0000-0000-0000-000000000000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8T12:22:53.258" v="6239" actId="20577"/>
          <ac:spMkLst>
            <pc:docMk/>
            <pc:sldMk cId="0" sldId="261"/>
            <ac:spMk id="14" creationId="{DE1261A8-0C4C-4DD2-9D98-5459CAA90A27}"/>
          </ac:spMkLst>
        </pc:spChg>
        <pc:spChg chg="add del">
          <ac:chgData name="Казанцев Никита Олегович" userId="d351767c-2c50-4fce-a423-4fe810b41b1a" providerId="ADAL" clId="{DDD7C492-876E-4F8A-A38B-9D0F0C58EBCE}" dt="2020-05-14T12:09:20.224" v="46" actId="26606"/>
          <ac:spMkLst>
            <pc:docMk/>
            <pc:sldMk cId="0" sldId="261"/>
            <ac:spMk id="78" creationId="{2A8AA5BC-4F7A-4226-8F99-6D824B226A97}"/>
          </ac:spMkLst>
        </pc:spChg>
        <pc:spChg chg="add del">
          <ac:chgData name="Казанцев Никита Олегович" userId="d351767c-2c50-4fce-a423-4fe810b41b1a" providerId="ADAL" clId="{DDD7C492-876E-4F8A-A38B-9D0F0C58EBCE}" dt="2020-05-14T12:09:20.224" v="46" actId="26606"/>
          <ac:spMkLst>
            <pc:docMk/>
            <pc:sldMk cId="0" sldId="261"/>
            <ac:spMk id="80" creationId="{3E5445C6-DD42-4979-86FF-03730E8C6DB0}"/>
          </ac:spMkLst>
        </pc:spChg>
        <pc:spChg chg="del ord">
          <ac:chgData name="Казанцев Никита Олегович" userId="d351767c-2c50-4fce-a423-4fe810b41b1a" providerId="ADAL" clId="{DDD7C492-876E-4F8A-A38B-9D0F0C58EBCE}" dt="2020-05-17T23:59:28.029" v="4263" actId="478"/>
          <ac:spMkLst>
            <pc:docMk/>
            <pc:sldMk cId="0" sldId="261"/>
            <ac:spMk id="14338" creationId="{00000000-0000-0000-0000-000000000000}"/>
          </ac:spMkLst>
        </pc:spChg>
        <pc:spChg chg="mod">
          <ac:chgData name="Казанцев Никита Олегович" userId="d351767c-2c50-4fce-a423-4fe810b41b1a" providerId="ADAL" clId="{DDD7C492-876E-4F8A-A38B-9D0F0C58EBCE}" dt="2020-05-14T14:30:55.058" v="709" actId="20577"/>
          <ac:spMkLst>
            <pc:docMk/>
            <pc:sldMk cId="0" sldId="261"/>
            <ac:spMk id="14339" creationId="{00000000-0000-0000-0000-000000000000}"/>
          </ac:spMkLst>
        </pc:spChg>
        <pc:spChg chg="del mod">
          <ac:chgData name="Казанцев Никита Олегович" userId="d351767c-2c50-4fce-a423-4fe810b41b1a" providerId="ADAL" clId="{DDD7C492-876E-4F8A-A38B-9D0F0C58EBCE}" dt="2020-05-14T12:23:23.712" v="170" actId="478"/>
          <ac:spMkLst>
            <pc:docMk/>
            <pc:sldMk cId="0" sldId="261"/>
            <ac:spMk id="14343" creationId="{00000000-0000-0000-0000-000000000000}"/>
          </ac:spMkLst>
        </pc:spChg>
        <pc:spChg chg="del mod">
          <ac:chgData name="Казанцев Никита Олегович" userId="d351767c-2c50-4fce-a423-4fe810b41b1a" providerId="ADAL" clId="{DDD7C492-876E-4F8A-A38B-9D0F0C58EBCE}" dt="2020-05-14T12:23:23.712" v="170" actId="478"/>
          <ac:spMkLst>
            <pc:docMk/>
            <pc:sldMk cId="0" sldId="261"/>
            <ac:spMk id="14344" creationId="{00000000-0000-0000-0000-000000000000}"/>
          </ac:spMkLst>
        </pc:spChg>
        <pc:spChg chg="del mod">
          <ac:chgData name="Казанцев Никита Олегович" userId="d351767c-2c50-4fce-a423-4fe810b41b1a" providerId="ADAL" clId="{DDD7C492-876E-4F8A-A38B-9D0F0C58EBCE}" dt="2020-05-14T12:23:23.712" v="170" actId="478"/>
          <ac:spMkLst>
            <pc:docMk/>
            <pc:sldMk cId="0" sldId="261"/>
            <ac:spMk id="14345" creationId="{00000000-0000-0000-0000-000000000000}"/>
          </ac:spMkLst>
        </pc:spChg>
        <pc:picChg chg="add mod">
          <ac:chgData name="Казанцев Никита Олегович" userId="d351767c-2c50-4fce-a423-4fe810b41b1a" providerId="ADAL" clId="{DDD7C492-876E-4F8A-A38B-9D0F0C58EBCE}" dt="2020-05-17T11:19:39.668" v="3083" actId="14100"/>
          <ac:picMkLst>
            <pc:docMk/>
            <pc:sldMk cId="0" sldId="261"/>
            <ac:picMk id="3" creationId="{4514A002-7AF5-415D-AB58-C3A6350BF117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7T11:20:32.496" v="3088" actId="14100"/>
          <ac:picMkLst>
            <pc:docMk/>
            <pc:sldMk cId="0" sldId="261"/>
            <ac:picMk id="5" creationId="{7EA9F33D-9989-4B80-AEF5-0031C48F8CAE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6T16:35:55.236" v="2440"/>
          <ac:picMkLst>
            <pc:docMk/>
            <pc:sldMk cId="0" sldId="261"/>
            <ac:picMk id="8" creationId="{98AE2401-BB9E-4FFF-BF85-490A20C879CD}"/>
          </ac:picMkLst>
        </pc:picChg>
        <pc:cxnChg chg="add del">
          <ac:chgData name="Казанцев Никита Олегович" userId="d351767c-2c50-4fce-a423-4fe810b41b1a" providerId="ADAL" clId="{DDD7C492-876E-4F8A-A38B-9D0F0C58EBCE}" dt="2020-05-14T12:09:20.224" v="46" actId="26606"/>
          <ac:cxnSpMkLst>
            <pc:docMk/>
            <pc:sldMk cId="0" sldId="261"/>
            <ac:cxnSpMk id="82" creationId="{45000665-DFC7-417E-8FD7-516A0F15C975}"/>
          </ac:cxnSpMkLst>
        </pc:cxnChg>
      </pc:sldChg>
      <pc:sldChg chg="addSp delSp modSp mod setBg">
        <pc:chgData name="Казанцев Никита Олегович" userId="d351767c-2c50-4fce-a423-4fe810b41b1a" providerId="ADAL" clId="{DDD7C492-876E-4F8A-A38B-9D0F0C58EBCE}" dt="2020-05-18T00:07:24.789" v="4346" actId="1076"/>
        <pc:sldMkLst>
          <pc:docMk/>
          <pc:sldMk cId="0" sldId="262"/>
        </pc:sldMkLst>
        <pc:spChg chg="add mod">
          <ac:chgData name="Казанцев Никита Олегович" userId="d351767c-2c50-4fce-a423-4fe810b41b1a" providerId="ADAL" clId="{DDD7C492-876E-4F8A-A38B-9D0F0C58EBCE}" dt="2020-05-17T11:56:22.387" v="3979" actId="1076"/>
          <ac:spMkLst>
            <pc:docMk/>
            <pc:sldMk cId="0" sldId="262"/>
            <ac:spMk id="6" creationId="{BC4F968B-0C43-48FA-952A-2A68CCBFB01F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7T11:56:19.218" v="3978" actId="1076"/>
          <ac:spMkLst>
            <pc:docMk/>
            <pc:sldMk cId="0" sldId="262"/>
            <ac:spMk id="7" creationId="{6D7E6BC4-4C8D-4666-B8D9-A8356531595F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8T00:07:24.789" v="4346" actId="1076"/>
          <ac:spMkLst>
            <pc:docMk/>
            <pc:sldMk cId="0" sldId="262"/>
            <ac:spMk id="8" creationId="{F162BAED-5A38-435C-8C8A-75B0F6F35FEB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7T11:55:55.068" v="3972" actId="1076"/>
          <ac:spMkLst>
            <pc:docMk/>
            <pc:sldMk cId="0" sldId="262"/>
            <ac:spMk id="9" creationId="{85D7B2ED-A658-40B9-9292-F5293D348DE0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7T11:56:15.597" v="3977" actId="1076"/>
          <ac:spMkLst>
            <pc:docMk/>
            <pc:sldMk cId="0" sldId="262"/>
            <ac:spMk id="10" creationId="{BBE0D586-FF36-42B9-8565-5A9A68437A58}"/>
          </ac:spMkLst>
        </pc:spChg>
        <pc:spChg chg="mod">
          <ac:chgData name="Казанцев Никита Олегович" userId="d351767c-2c50-4fce-a423-4fe810b41b1a" providerId="ADAL" clId="{DDD7C492-876E-4F8A-A38B-9D0F0C58EBCE}" dt="2020-05-14T12:25:57.431" v="220" actId="207"/>
          <ac:spMkLst>
            <pc:docMk/>
            <pc:sldMk cId="0" sldId="262"/>
            <ac:spMk id="11" creationId="{00000000-0000-0000-0000-000000000000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7T11:55:50.637" v="3971" actId="1076"/>
          <ac:spMkLst>
            <pc:docMk/>
            <pc:sldMk cId="0" sldId="262"/>
            <ac:spMk id="12" creationId="{92BF6D5F-E98F-44D3-B112-B4798D0A26C4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8T00:00:09.006" v="4280"/>
          <ac:spMkLst>
            <pc:docMk/>
            <pc:sldMk cId="0" sldId="262"/>
            <ac:spMk id="18" creationId="{5EEE2D3C-4B7D-46C3-B2F4-2C0908833169}"/>
          </ac:spMkLst>
        </pc:spChg>
        <pc:spChg chg="add del mod">
          <ac:chgData name="Казанцев Никита Олегович" userId="d351767c-2c50-4fce-a423-4fe810b41b1a" providerId="ADAL" clId="{DDD7C492-876E-4F8A-A38B-9D0F0C58EBCE}" dt="2020-05-18T00:07:23.488" v="4343"/>
          <ac:spMkLst>
            <pc:docMk/>
            <pc:sldMk cId="0" sldId="262"/>
            <ac:spMk id="19" creationId="{5F2A83EF-22D0-4136-8CA1-EF83181CB18A}"/>
          </ac:spMkLst>
        </pc:spChg>
        <pc:spChg chg="del">
          <ac:chgData name="Казанцев Никита Олегович" userId="d351767c-2c50-4fce-a423-4fe810b41b1a" providerId="ADAL" clId="{DDD7C492-876E-4F8A-A38B-9D0F0C58EBCE}" dt="2020-05-18T00:00:08.874" v="4279" actId="478"/>
          <ac:spMkLst>
            <pc:docMk/>
            <pc:sldMk cId="0" sldId="262"/>
            <ac:spMk id="14338" creationId="{00000000-0000-0000-0000-000000000000}"/>
          </ac:spMkLst>
        </pc:spChg>
        <pc:spChg chg="mod">
          <ac:chgData name="Казанцев Никита Олегович" userId="d351767c-2c50-4fce-a423-4fe810b41b1a" providerId="ADAL" clId="{DDD7C492-876E-4F8A-A38B-9D0F0C58EBCE}" dt="2020-05-17T12:15:15.773" v="3981" actId="1076"/>
          <ac:spMkLst>
            <pc:docMk/>
            <pc:sldMk cId="0" sldId="262"/>
            <ac:spMk id="14339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4T12:25:53.977" v="219" actId="478"/>
          <ac:spMkLst>
            <pc:docMk/>
            <pc:sldMk cId="0" sldId="262"/>
            <ac:spMk id="14345" creationId="{00000000-0000-0000-0000-000000000000}"/>
          </ac:spMkLst>
        </pc:spChg>
        <pc:picChg chg="add mod">
          <ac:chgData name="Казанцев Никита Олегович" userId="d351767c-2c50-4fce-a423-4fe810b41b1a" providerId="ADAL" clId="{DDD7C492-876E-4F8A-A38B-9D0F0C58EBCE}" dt="2020-05-16T16:36:03.190" v="2446"/>
          <ac:picMkLst>
            <pc:docMk/>
            <pc:sldMk cId="0" sldId="262"/>
            <ac:picMk id="5" creationId="{7B30D970-9418-43F0-AB26-E6B783D7E7C2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7T11:51:06.987" v="3880" actId="1076"/>
          <ac:picMkLst>
            <pc:docMk/>
            <pc:sldMk cId="0" sldId="262"/>
            <ac:picMk id="1026" creationId="{B5DBDD54-B013-4B95-901E-ABD6287B4609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7T11:51:39.182" v="3890" actId="1076"/>
          <ac:picMkLst>
            <pc:docMk/>
            <pc:sldMk cId="0" sldId="262"/>
            <ac:picMk id="1028" creationId="{C84BB466-E0AE-4106-A356-4E9D7FD7BC0E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7T11:52:51.258" v="3911" actId="1076"/>
          <ac:picMkLst>
            <pc:docMk/>
            <pc:sldMk cId="0" sldId="262"/>
            <ac:picMk id="1030" creationId="{7C14CBCF-D19B-43EB-88BD-BB496E26ED78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7T12:17:14.020" v="3982" actId="1076"/>
          <ac:picMkLst>
            <pc:docMk/>
            <pc:sldMk cId="0" sldId="262"/>
            <ac:picMk id="1032" creationId="{D4AFC151-1C9A-4DBF-85BC-35D0654DE4CD}"/>
          </ac:picMkLst>
        </pc:picChg>
        <pc:picChg chg="add del">
          <ac:chgData name="Казанцев Никита Олегович" userId="d351767c-2c50-4fce-a423-4fe810b41b1a" providerId="ADAL" clId="{DDD7C492-876E-4F8A-A38B-9D0F0C58EBCE}" dt="2020-05-17T11:53:05.527" v="3913"/>
          <ac:picMkLst>
            <pc:docMk/>
            <pc:sldMk cId="0" sldId="262"/>
            <ac:picMk id="1034" creationId="{F2F5C32B-58F6-4E89-BA41-67B2C61D0B1A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7T11:56:05.688" v="3975" actId="1076"/>
          <ac:picMkLst>
            <pc:docMk/>
            <pc:sldMk cId="0" sldId="262"/>
            <ac:picMk id="1036" creationId="{3ACD339E-52F0-44C2-91F0-E40066A31DB0}"/>
          </ac:picMkLst>
        </pc:picChg>
        <pc:picChg chg="add del">
          <ac:chgData name="Казанцев Никита Олегович" userId="d351767c-2c50-4fce-a423-4fe810b41b1a" providerId="ADAL" clId="{DDD7C492-876E-4F8A-A38B-9D0F0C58EBCE}" dt="2020-05-17T11:54:05.203" v="3924"/>
          <ac:picMkLst>
            <pc:docMk/>
            <pc:sldMk cId="0" sldId="262"/>
            <ac:picMk id="1038" creationId="{8A949E99-B581-4D20-A50D-93AFBA13EC35}"/>
          </ac:picMkLst>
        </pc:picChg>
        <pc:picChg chg="add del">
          <ac:chgData name="Казанцев Никита Олегович" userId="d351767c-2c50-4fce-a423-4fe810b41b1a" providerId="ADAL" clId="{DDD7C492-876E-4F8A-A38B-9D0F0C58EBCE}" dt="2020-05-17T11:54:11.378" v="3926"/>
          <ac:picMkLst>
            <pc:docMk/>
            <pc:sldMk cId="0" sldId="262"/>
            <ac:picMk id="1040" creationId="{710108ED-930C-47CA-81DF-ED7CF682BDD9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8T00:07:24.238" v="4345" actId="14100"/>
          <ac:picMkLst>
            <pc:docMk/>
            <pc:sldMk cId="0" sldId="262"/>
            <ac:picMk id="1042" creationId="{9F29CFEA-5C6A-48A1-BCBF-BCF6AFA61D35}"/>
          </ac:picMkLst>
        </pc:picChg>
      </pc:sldChg>
      <pc:sldChg chg="addSp delSp modSp mod setBg">
        <pc:chgData name="Казанцев Никита Олегович" userId="d351767c-2c50-4fce-a423-4fe810b41b1a" providerId="ADAL" clId="{DDD7C492-876E-4F8A-A38B-9D0F0C58EBCE}" dt="2020-05-18T14:48:38.548" v="7203" actId="20577"/>
        <pc:sldMkLst>
          <pc:docMk/>
          <pc:sldMk cId="0" sldId="273"/>
        </pc:sldMkLst>
        <pc:spChg chg="add mod">
          <ac:chgData name="Казанцев Никита Олегович" userId="d351767c-2c50-4fce-a423-4fe810b41b1a" providerId="ADAL" clId="{DDD7C492-876E-4F8A-A38B-9D0F0C58EBCE}" dt="2020-05-18T00:00:13.078" v="4282"/>
          <ac:spMkLst>
            <pc:docMk/>
            <pc:sldMk cId="0" sldId="273"/>
            <ac:spMk id="8" creationId="{60FD915A-37D8-497A-9B54-2BF79A7389B7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8T11:50:10.750" v="5317" actId="1076"/>
          <ac:spMkLst>
            <pc:docMk/>
            <pc:sldMk cId="0" sldId="273"/>
            <ac:spMk id="9" creationId="{9DB0E1AB-B690-4F32-A5D5-4BFF0CFB150E}"/>
          </ac:spMkLst>
        </pc:spChg>
        <pc:spChg chg="mod">
          <ac:chgData name="Казанцев Никита Олегович" userId="d351767c-2c50-4fce-a423-4fe810b41b1a" providerId="ADAL" clId="{DDD7C492-876E-4F8A-A38B-9D0F0C58EBCE}" dt="2020-05-14T12:26:06.404" v="222" actId="207"/>
          <ac:spMkLst>
            <pc:docMk/>
            <pc:sldMk cId="0" sldId="273"/>
            <ac:spMk id="11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8T00:00:12.990" v="4281" actId="478"/>
          <ac:spMkLst>
            <pc:docMk/>
            <pc:sldMk cId="0" sldId="273"/>
            <ac:spMk id="14338" creationId="{00000000-0000-0000-0000-000000000000}"/>
          </ac:spMkLst>
        </pc:spChg>
        <pc:spChg chg="mod">
          <ac:chgData name="Казанцев Никита Олегович" userId="d351767c-2c50-4fce-a423-4fe810b41b1a" providerId="ADAL" clId="{DDD7C492-876E-4F8A-A38B-9D0F0C58EBCE}" dt="2020-05-18T14:48:38.548" v="7203" actId="20577"/>
          <ac:spMkLst>
            <pc:docMk/>
            <pc:sldMk cId="0" sldId="273"/>
            <ac:spMk id="14339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4T12:26:02.599" v="221" actId="478"/>
          <ac:spMkLst>
            <pc:docMk/>
            <pc:sldMk cId="0" sldId="273"/>
            <ac:spMk id="14343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4T12:26:02.599" v="221" actId="478"/>
          <ac:spMkLst>
            <pc:docMk/>
            <pc:sldMk cId="0" sldId="273"/>
            <ac:spMk id="14344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4T12:26:02.599" v="221" actId="478"/>
          <ac:spMkLst>
            <pc:docMk/>
            <pc:sldMk cId="0" sldId="273"/>
            <ac:spMk id="14345" creationId="{00000000-0000-0000-0000-000000000000}"/>
          </ac:spMkLst>
        </pc:spChg>
        <pc:picChg chg="add mod">
          <ac:chgData name="Казанцев Никита Олегович" userId="d351767c-2c50-4fce-a423-4fe810b41b1a" providerId="ADAL" clId="{DDD7C492-876E-4F8A-A38B-9D0F0C58EBCE}" dt="2020-05-18T11:50:07.120" v="5316" actId="1076"/>
          <ac:picMkLst>
            <pc:docMk/>
            <pc:sldMk cId="0" sldId="273"/>
            <ac:picMk id="2" creationId="{D92FADDE-460B-4ECE-890B-7A432540275E}"/>
          </ac:picMkLst>
        </pc:picChg>
        <pc:picChg chg="add del mod">
          <ac:chgData name="Казанцев Никита Олегович" userId="d351767c-2c50-4fce-a423-4fe810b41b1a" providerId="ADAL" clId="{DDD7C492-876E-4F8A-A38B-9D0F0C58EBCE}" dt="2020-05-18T11:49:37.555" v="5310" actId="478"/>
          <ac:picMkLst>
            <pc:docMk/>
            <pc:sldMk cId="0" sldId="273"/>
            <ac:picMk id="3" creationId="{921BF665-42DB-425B-928B-DB5E38A5550B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6T16:36:04.963" v="2447"/>
          <ac:picMkLst>
            <pc:docMk/>
            <pc:sldMk cId="0" sldId="273"/>
            <ac:picMk id="6" creationId="{A1D60617-4E73-4C4E-B8B0-4F3C8BD3047D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8T11:50:00.146" v="5314" actId="1076"/>
          <ac:picMkLst>
            <pc:docMk/>
            <pc:sldMk cId="0" sldId="273"/>
            <ac:picMk id="10" creationId="{C830B27F-89ED-4571-9210-6C4A8E851890}"/>
          </ac:picMkLst>
        </pc:picChg>
      </pc:sldChg>
      <pc:sldChg chg="addSp delSp modSp mod setBg">
        <pc:chgData name="Казанцев Никита Олегович" userId="d351767c-2c50-4fce-a423-4fe810b41b1a" providerId="ADAL" clId="{DDD7C492-876E-4F8A-A38B-9D0F0C58EBCE}" dt="2020-05-18T14:02:20.165" v="7138" actId="20577"/>
        <pc:sldMkLst>
          <pc:docMk/>
          <pc:sldMk cId="0" sldId="280"/>
        </pc:sldMkLst>
        <pc:spChg chg="add del mod">
          <ac:chgData name="Казанцев Никита Олегович" userId="d351767c-2c50-4fce-a423-4fe810b41b1a" providerId="ADAL" clId="{DDD7C492-876E-4F8A-A38B-9D0F0C58EBCE}" dt="2020-05-17T11:28:34.956" v="3174" actId="478"/>
          <ac:spMkLst>
            <pc:docMk/>
            <pc:sldMk cId="0" sldId="280"/>
            <ac:spMk id="2" creationId="{7934FC92-C01F-4E3E-80B8-67A5E2DC8B6D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7T11:28:31.941" v="3173"/>
          <ac:spMkLst>
            <pc:docMk/>
            <pc:sldMk cId="0" sldId="280"/>
            <ac:spMk id="9" creationId="{EA3E4BC2-87D3-4396-83A2-5A4786EB1D51}"/>
          </ac:spMkLst>
        </pc:spChg>
        <pc:spChg chg="mod">
          <ac:chgData name="Казанцев Никита Олегович" userId="d351767c-2c50-4fce-a423-4fe810b41b1a" providerId="ADAL" clId="{DDD7C492-876E-4F8A-A38B-9D0F0C58EBCE}" dt="2020-05-14T12:25:12.306" v="211" actId="207"/>
          <ac:spMkLst>
            <pc:docMk/>
            <pc:sldMk cId="0" sldId="280"/>
            <ac:spMk id="11" creationId="{00000000-0000-0000-0000-000000000000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7T23:59:50.047" v="4270"/>
          <ac:spMkLst>
            <pc:docMk/>
            <pc:sldMk cId="0" sldId="280"/>
            <ac:spMk id="12" creationId="{EF3441AF-2692-4787-972A-B1C89CE9D50A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8T14:02:20.165" v="7138" actId="20577"/>
          <ac:spMkLst>
            <pc:docMk/>
            <pc:sldMk cId="0" sldId="280"/>
            <ac:spMk id="13" creationId="{2BA891ED-7D01-4D16-9C55-D5D0F227A9E8}"/>
          </ac:spMkLst>
        </pc:spChg>
        <pc:spChg chg="del">
          <ac:chgData name="Казанцев Никита Олегович" userId="d351767c-2c50-4fce-a423-4fe810b41b1a" providerId="ADAL" clId="{DDD7C492-876E-4F8A-A38B-9D0F0C58EBCE}" dt="2020-05-17T23:59:49.726" v="4269" actId="478"/>
          <ac:spMkLst>
            <pc:docMk/>
            <pc:sldMk cId="0" sldId="280"/>
            <ac:spMk id="14338" creationId="{00000000-0000-0000-0000-000000000000}"/>
          </ac:spMkLst>
        </pc:spChg>
        <pc:spChg chg="mod">
          <ac:chgData name="Казанцев Никита Олегович" userId="d351767c-2c50-4fce-a423-4fe810b41b1a" providerId="ADAL" clId="{DDD7C492-876E-4F8A-A38B-9D0F0C58EBCE}" dt="2020-05-14T12:24:56.175" v="209" actId="1076"/>
          <ac:spMkLst>
            <pc:docMk/>
            <pc:sldMk cId="0" sldId="280"/>
            <ac:spMk id="14339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4T12:25:05.524" v="210" actId="478"/>
          <ac:spMkLst>
            <pc:docMk/>
            <pc:sldMk cId="0" sldId="280"/>
            <ac:spMk id="14343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4T12:25:05.524" v="210" actId="478"/>
          <ac:spMkLst>
            <pc:docMk/>
            <pc:sldMk cId="0" sldId="280"/>
            <ac:spMk id="14344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4T12:25:05.524" v="210" actId="478"/>
          <ac:spMkLst>
            <pc:docMk/>
            <pc:sldMk cId="0" sldId="280"/>
            <ac:spMk id="14345" creationId="{00000000-0000-0000-0000-000000000000}"/>
          </ac:spMkLst>
        </pc:spChg>
        <pc:picChg chg="add mod">
          <ac:chgData name="Казанцев Никита Олегович" userId="d351767c-2c50-4fce-a423-4fe810b41b1a" providerId="ADAL" clId="{DDD7C492-876E-4F8A-A38B-9D0F0C58EBCE}" dt="2020-05-14T14:59:48.194" v="1589" actId="14100"/>
          <ac:picMkLst>
            <pc:docMk/>
            <pc:sldMk cId="0" sldId="280"/>
            <ac:picMk id="3" creationId="{3A237F99-1F37-4D9A-9705-98EB3DA8A811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7T23:55:36.435" v="4189" actId="14100"/>
          <ac:picMkLst>
            <pc:docMk/>
            <pc:sldMk cId="0" sldId="280"/>
            <ac:picMk id="5" creationId="{EB4A92CD-E2AF-4295-9775-EB00AE4C2053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6T16:35:58.207" v="2442"/>
          <ac:picMkLst>
            <pc:docMk/>
            <pc:sldMk cId="0" sldId="280"/>
            <ac:picMk id="8" creationId="{F7F1B612-688B-4152-A644-B229A01595ED}"/>
          </ac:picMkLst>
        </pc:picChg>
        <pc:cxnChg chg="add mod">
          <ac:chgData name="Казанцев Никита Олегович" userId="d351767c-2c50-4fce-a423-4fe810b41b1a" providerId="ADAL" clId="{DDD7C492-876E-4F8A-A38B-9D0F0C58EBCE}" dt="2020-05-17T11:28:31.941" v="3173"/>
          <ac:cxnSpMkLst>
            <pc:docMk/>
            <pc:sldMk cId="0" sldId="280"/>
            <ac:cxnSpMk id="10" creationId="{B721B3A6-1D8E-467B-A56D-030FE7EE89A6}"/>
          </ac:cxnSpMkLst>
        </pc:cxnChg>
      </pc:sldChg>
      <pc:sldChg chg="addSp modSp del mod setBg">
        <pc:chgData name="Казанцев Никита Олегович" userId="d351767c-2c50-4fce-a423-4fe810b41b1a" providerId="ADAL" clId="{DDD7C492-876E-4F8A-A38B-9D0F0C58EBCE}" dt="2020-05-18T11:19:06.045" v="4414" actId="2696"/>
        <pc:sldMkLst>
          <pc:docMk/>
          <pc:sldMk cId="0" sldId="282"/>
        </pc:sldMkLst>
        <pc:spChg chg="mod">
          <ac:chgData name="Казанцев Никита Олегович" userId="d351767c-2c50-4fce-a423-4fe810b41b1a" providerId="ADAL" clId="{DDD7C492-876E-4F8A-A38B-9D0F0C58EBCE}" dt="2020-05-17T23:59:03.866" v="4258" actId="1076"/>
          <ac:spMkLst>
            <pc:docMk/>
            <pc:sldMk cId="0" sldId="282"/>
            <ac:spMk id="13" creationId="{00000000-0000-0000-0000-000000000000}"/>
          </ac:spMkLst>
        </pc:spChg>
        <pc:spChg chg="mod">
          <ac:chgData name="Казанцев Никита Олегович" userId="d351767c-2c50-4fce-a423-4fe810b41b1a" providerId="ADAL" clId="{DDD7C492-876E-4F8A-A38B-9D0F0C58EBCE}" dt="2020-05-14T12:19:35.703" v="85" actId="1076"/>
          <ac:spMkLst>
            <pc:docMk/>
            <pc:sldMk cId="0" sldId="282"/>
            <ac:spMk id="14339" creationId="{00000000-0000-0000-0000-000000000000}"/>
          </ac:spMkLst>
        </pc:spChg>
        <pc:picChg chg="add mod">
          <ac:chgData name="Казанцев Никита Олегович" userId="d351767c-2c50-4fce-a423-4fe810b41b1a" providerId="ADAL" clId="{DDD7C492-876E-4F8A-A38B-9D0F0C58EBCE}" dt="2020-05-16T16:35:50.322" v="2437" actId="1076"/>
          <ac:picMkLst>
            <pc:docMk/>
            <pc:sldMk cId="0" sldId="282"/>
            <ac:picMk id="1026" creationId="{B8FB3DCD-3934-44FF-B010-1DF4202599FC}"/>
          </ac:picMkLst>
        </pc:picChg>
      </pc:sldChg>
      <pc:sldChg chg="addSp delSp modSp mod setBg">
        <pc:chgData name="Казанцев Никита Олегович" userId="d351767c-2c50-4fce-a423-4fe810b41b1a" providerId="ADAL" clId="{DDD7C492-876E-4F8A-A38B-9D0F0C58EBCE}" dt="2020-05-18T00:06:52.719" v="4334" actId="1076"/>
        <pc:sldMkLst>
          <pc:docMk/>
          <pc:sldMk cId="4281774812" sldId="287"/>
        </pc:sldMkLst>
        <pc:spChg chg="add mod">
          <ac:chgData name="Казанцев Никита Олегович" userId="d351767c-2c50-4fce-a423-4fe810b41b1a" providerId="ADAL" clId="{DDD7C492-876E-4F8A-A38B-9D0F0C58EBCE}" dt="2020-05-18T00:06:52.719" v="4334" actId="1076"/>
          <ac:spMkLst>
            <pc:docMk/>
            <pc:sldMk cId="4281774812" sldId="287"/>
            <ac:spMk id="2" creationId="{EDF3495F-1168-4264-9A57-24880C39386E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8T00:00:35.143" v="4287"/>
          <ac:spMkLst>
            <pc:docMk/>
            <pc:sldMk cId="4281774812" sldId="287"/>
            <ac:spMk id="8" creationId="{839DE4B3-EE21-4B15-9E22-DE6CCAB2E8DB}"/>
          </ac:spMkLst>
        </pc:spChg>
        <pc:spChg chg="mod">
          <ac:chgData name="Казанцев Никита Олегович" userId="d351767c-2c50-4fce-a423-4fe810b41b1a" providerId="ADAL" clId="{DDD7C492-876E-4F8A-A38B-9D0F0C58EBCE}" dt="2020-05-14T12:26:15.847" v="224" actId="207"/>
          <ac:spMkLst>
            <pc:docMk/>
            <pc:sldMk cId="4281774812" sldId="287"/>
            <ac:spMk id="11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8T00:00:34.981" v="4286" actId="478"/>
          <ac:spMkLst>
            <pc:docMk/>
            <pc:sldMk cId="4281774812" sldId="287"/>
            <ac:spMk id="14338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4T12:26:11.113" v="223" actId="478"/>
          <ac:spMkLst>
            <pc:docMk/>
            <pc:sldMk cId="4281774812" sldId="287"/>
            <ac:spMk id="14343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4T12:26:11.113" v="223" actId="478"/>
          <ac:spMkLst>
            <pc:docMk/>
            <pc:sldMk cId="4281774812" sldId="287"/>
            <ac:spMk id="14344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4T12:26:11.113" v="223" actId="478"/>
          <ac:spMkLst>
            <pc:docMk/>
            <pc:sldMk cId="4281774812" sldId="287"/>
            <ac:spMk id="14345" creationId="{00000000-0000-0000-0000-000000000000}"/>
          </ac:spMkLst>
        </pc:spChg>
        <pc:picChg chg="add mod">
          <ac:chgData name="Казанцев Никита Олегович" userId="d351767c-2c50-4fce-a423-4fe810b41b1a" providerId="ADAL" clId="{DDD7C492-876E-4F8A-A38B-9D0F0C58EBCE}" dt="2020-05-14T12:30:21.667" v="336" actId="1076"/>
          <ac:picMkLst>
            <pc:docMk/>
            <pc:sldMk cId="4281774812" sldId="287"/>
            <ac:picMk id="3" creationId="{EF795AF4-04A2-4704-9B22-51AAAC67196E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6T16:42:20.393" v="2451" actId="1076"/>
          <ac:picMkLst>
            <pc:docMk/>
            <pc:sldMk cId="4281774812" sldId="287"/>
            <ac:picMk id="6" creationId="{0F947CB4-B529-486B-B233-AA0AC327983A}"/>
          </ac:picMkLst>
        </pc:picChg>
      </pc:sldChg>
      <pc:sldChg chg="addSp delSp modSp mod setBg">
        <pc:chgData name="Казанцев Никита Олегович" userId="d351767c-2c50-4fce-a423-4fe810b41b1a" providerId="ADAL" clId="{DDD7C492-876E-4F8A-A38B-9D0F0C58EBCE}" dt="2020-05-18T12:24:53.829" v="6272" actId="20577"/>
        <pc:sldMkLst>
          <pc:docMk/>
          <pc:sldMk cId="1843663433" sldId="288"/>
        </pc:sldMkLst>
        <pc:spChg chg="add mod">
          <ac:chgData name="Казанцев Никита Олегович" userId="d351767c-2c50-4fce-a423-4fe810b41b1a" providerId="ADAL" clId="{DDD7C492-876E-4F8A-A38B-9D0F0C58EBCE}" dt="2020-05-18T12:24:53.829" v="6272" actId="20577"/>
          <ac:spMkLst>
            <pc:docMk/>
            <pc:sldMk cId="1843663433" sldId="288"/>
            <ac:spMk id="2" creationId="{D035461F-7525-45A8-9D05-A246F2227FEA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7T23:59:38.704" v="4266"/>
          <ac:spMkLst>
            <pc:docMk/>
            <pc:sldMk cId="1843663433" sldId="288"/>
            <ac:spMk id="7" creationId="{602B9215-D1F3-475D-A738-79C47F1ED746}"/>
          </ac:spMkLst>
        </pc:spChg>
        <pc:spChg chg="mod">
          <ac:chgData name="Казанцев Никита Олегович" userId="d351767c-2c50-4fce-a423-4fe810b41b1a" providerId="ADAL" clId="{DDD7C492-876E-4F8A-A38B-9D0F0C58EBCE}" dt="2020-05-14T12:25:32.424" v="214" actId="207"/>
          <ac:spMkLst>
            <pc:docMk/>
            <pc:sldMk cId="1843663433" sldId="288"/>
            <ac:spMk id="11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7T23:59:38.511" v="4265" actId="478"/>
          <ac:spMkLst>
            <pc:docMk/>
            <pc:sldMk cId="1843663433" sldId="288"/>
            <ac:spMk id="14338" creationId="{00000000-0000-0000-0000-000000000000}"/>
          </ac:spMkLst>
        </pc:spChg>
        <pc:spChg chg="mod">
          <ac:chgData name="Казанцев Никита Олегович" userId="d351767c-2c50-4fce-a423-4fe810b41b1a" providerId="ADAL" clId="{DDD7C492-876E-4F8A-A38B-9D0F0C58EBCE}" dt="2020-05-14T12:24:04.945" v="175" actId="1076"/>
          <ac:spMkLst>
            <pc:docMk/>
            <pc:sldMk cId="1843663433" sldId="288"/>
            <ac:spMk id="14339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4T12:24:42.224" v="206" actId="478"/>
          <ac:spMkLst>
            <pc:docMk/>
            <pc:sldMk cId="1843663433" sldId="288"/>
            <ac:spMk id="14343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4T12:24:42.224" v="206" actId="478"/>
          <ac:spMkLst>
            <pc:docMk/>
            <pc:sldMk cId="1843663433" sldId="288"/>
            <ac:spMk id="14344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4T12:24:42.224" v="206" actId="478"/>
          <ac:spMkLst>
            <pc:docMk/>
            <pc:sldMk cId="1843663433" sldId="288"/>
            <ac:spMk id="14345" creationId="{00000000-0000-0000-0000-000000000000}"/>
          </ac:spMkLst>
        </pc:spChg>
        <pc:picChg chg="add mod">
          <ac:chgData name="Казанцев Никита Олегович" userId="d351767c-2c50-4fce-a423-4fe810b41b1a" providerId="ADAL" clId="{DDD7C492-876E-4F8A-A38B-9D0F0C58EBCE}" dt="2020-05-16T16:35:56.555" v="2441"/>
          <ac:picMkLst>
            <pc:docMk/>
            <pc:sldMk cId="1843663433" sldId="288"/>
            <ac:picMk id="6" creationId="{B3AA673D-9F1F-4922-981E-3C26E3DE2856}"/>
          </ac:picMkLst>
        </pc:picChg>
      </pc:sldChg>
      <pc:sldChg chg="addSp delSp modSp mod ord setBg">
        <pc:chgData name="Казанцев Никита Олегович" userId="d351767c-2c50-4fce-a423-4fe810b41b1a" providerId="ADAL" clId="{DDD7C492-876E-4F8A-A38B-9D0F0C58EBCE}" dt="2020-05-18T13:50:16.434" v="6722" actId="20577"/>
        <pc:sldMkLst>
          <pc:docMk/>
          <pc:sldMk cId="1192851369" sldId="289"/>
        </pc:sldMkLst>
        <pc:spChg chg="add mod">
          <ac:chgData name="Казанцев Никита Олегович" userId="d351767c-2c50-4fce-a423-4fe810b41b1a" providerId="ADAL" clId="{DDD7C492-876E-4F8A-A38B-9D0F0C58EBCE}" dt="2020-05-18T13:50:16.434" v="6722" actId="20577"/>
          <ac:spMkLst>
            <pc:docMk/>
            <pc:sldMk cId="1192851369" sldId="289"/>
            <ac:spMk id="5" creationId="{47477204-FA2A-4F9B-BEFE-0C4ADF34D83D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7T11:42:50.215" v="3504"/>
          <ac:spMkLst>
            <pc:docMk/>
            <pc:sldMk cId="1192851369" sldId="289"/>
            <ac:spMk id="8" creationId="{49556D50-2FAD-410E-B6B1-9EFD51840284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7T11:43:18.687" v="3525" actId="1076"/>
          <ac:spMkLst>
            <pc:docMk/>
            <pc:sldMk cId="1192851369" sldId="289"/>
            <ac:spMk id="9" creationId="{AAA34925-5230-40B1-8D3F-F7398349B1C7}"/>
          </ac:spMkLst>
        </pc:spChg>
        <pc:spChg chg="mod">
          <ac:chgData name="Казанцев Никита Олегович" userId="d351767c-2c50-4fce-a423-4fe810b41b1a" providerId="ADAL" clId="{DDD7C492-876E-4F8A-A38B-9D0F0C58EBCE}" dt="2020-05-14T12:25:40.041" v="216" actId="207"/>
          <ac:spMkLst>
            <pc:docMk/>
            <pc:sldMk cId="1192851369" sldId="289"/>
            <ac:spMk id="11" creationId="{00000000-0000-0000-0000-000000000000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7T23:59:57.315" v="4274"/>
          <ac:spMkLst>
            <pc:docMk/>
            <pc:sldMk cId="1192851369" sldId="289"/>
            <ac:spMk id="13" creationId="{540D814A-41C0-4986-B17B-2FCB4BABBAE8}"/>
          </ac:spMkLst>
        </pc:spChg>
        <pc:spChg chg="del">
          <ac:chgData name="Казанцев Никита Олегович" userId="d351767c-2c50-4fce-a423-4fe810b41b1a" providerId="ADAL" clId="{DDD7C492-876E-4F8A-A38B-9D0F0C58EBCE}" dt="2020-05-17T23:59:57.181" v="4273" actId="478"/>
          <ac:spMkLst>
            <pc:docMk/>
            <pc:sldMk cId="1192851369" sldId="289"/>
            <ac:spMk id="14338" creationId="{00000000-0000-0000-0000-000000000000}"/>
          </ac:spMkLst>
        </pc:spChg>
        <pc:spChg chg="del mod">
          <ac:chgData name="Казанцев Никита Олегович" userId="d351767c-2c50-4fce-a423-4fe810b41b1a" providerId="ADAL" clId="{DDD7C492-876E-4F8A-A38B-9D0F0C58EBCE}" dt="2020-05-17T11:42:43.681" v="3503" actId="478"/>
          <ac:spMkLst>
            <pc:docMk/>
            <pc:sldMk cId="1192851369" sldId="289"/>
            <ac:spMk id="14339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4T12:25:37.726" v="215" actId="478"/>
          <ac:spMkLst>
            <pc:docMk/>
            <pc:sldMk cId="1192851369" sldId="289"/>
            <ac:spMk id="14343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4T12:25:37.726" v="215" actId="478"/>
          <ac:spMkLst>
            <pc:docMk/>
            <pc:sldMk cId="1192851369" sldId="289"/>
            <ac:spMk id="14344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4T12:25:37.726" v="215" actId="478"/>
          <ac:spMkLst>
            <pc:docMk/>
            <pc:sldMk cId="1192851369" sldId="289"/>
            <ac:spMk id="14345" creationId="{00000000-0000-0000-0000-000000000000}"/>
          </ac:spMkLst>
        </pc:spChg>
        <pc:picChg chg="add mod">
          <ac:chgData name="Казанцев Никита Олегович" userId="d351767c-2c50-4fce-a423-4fe810b41b1a" providerId="ADAL" clId="{DDD7C492-876E-4F8A-A38B-9D0F0C58EBCE}" dt="2020-05-18T13:49:28.374" v="6711" actId="1076"/>
          <ac:picMkLst>
            <pc:docMk/>
            <pc:sldMk cId="1192851369" sldId="289"/>
            <ac:picMk id="2" creationId="{A4511019-AE62-4162-A87E-ED819E69251E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7T12:31:17.335" v="3996" actId="1076"/>
          <ac:picMkLst>
            <pc:docMk/>
            <pc:sldMk cId="1192851369" sldId="289"/>
            <ac:picMk id="3" creationId="{38297708-0640-4526-9306-848F1003BC63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7T12:33:04.698" v="4006"/>
          <ac:picMkLst>
            <pc:docMk/>
            <pc:sldMk cId="1192851369" sldId="289"/>
            <ac:picMk id="4" creationId="{4B95134A-5F09-426D-911B-08B791B9C910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6T16:36:00.330" v="2444"/>
          <ac:picMkLst>
            <pc:docMk/>
            <pc:sldMk cId="1192851369" sldId="289"/>
            <ac:picMk id="7" creationId="{DEEC72D3-7B0A-49C1-96A4-9AFECF2EFA2F}"/>
          </ac:picMkLst>
        </pc:picChg>
        <pc:picChg chg="add del mod">
          <ac:chgData name="Казанцев Никита Олегович" userId="d351767c-2c50-4fce-a423-4fe810b41b1a" providerId="ADAL" clId="{DDD7C492-876E-4F8A-A38B-9D0F0C58EBCE}" dt="2020-05-17T12:31:10.958" v="3993" actId="478"/>
          <ac:picMkLst>
            <pc:docMk/>
            <pc:sldMk cId="1192851369" sldId="289"/>
            <ac:picMk id="10" creationId="{8BC2F422-2EE3-432C-80DF-9B8179F8C0E4}"/>
          </ac:picMkLst>
        </pc:picChg>
        <pc:cxnChg chg="add mod">
          <ac:chgData name="Казанцев Никита Олегович" userId="d351767c-2c50-4fce-a423-4fe810b41b1a" providerId="ADAL" clId="{DDD7C492-876E-4F8A-A38B-9D0F0C58EBCE}" dt="2020-05-17T11:42:50.215" v="3504"/>
          <ac:cxnSpMkLst>
            <pc:docMk/>
            <pc:sldMk cId="1192851369" sldId="289"/>
            <ac:cxnSpMk id="12" creationId="{DECB7AE1-5D4D-4597-940F-D830949B8859}"/>
          </ac:cxnSpMkLst>
        </pc:cxnChg>
      </pc:sldChg>
      <pc:sldChg chg="addSp delSp modSp mod ord setBg">
        <pc:chgData name="Казанцев Никита Олегович" userId="d351767c-2c50-4fce-a423-4fe810b41b1a" providerId="ADAL" clId="{DDD7C492-876E-4F8A-A38B-9D0F0C58EBCE}" dt="2020-05-18T14:21:07.886" v="7195"/>
        <pc:sldMkLst>
          <pc:docMk/>
          <pc:sldMk cId="2222428660" sldId="290"/>
        </pc:sldMkLst>
        <pc:spChg chg="mod">
          <ac:chgData name="Казанцев Никита Олегович" userId="d351767c-2c50-4fce-a423-4fe810b41b1a" providerId="ADAL" clId="{DDD7C492-876E-4F8A-A38B-9D0F0C58EBCE}" dt="2020-05-14T12:25:45.783" v="217" actId="207"/>
          <ac:spMkLst>
            <pc:docMk/>
            <pc:sldMk cId="2222428660" sldId="290"/>
            <ac:spMk id="11" creationId="{00000000-0000-0000-0000-000000000000}"/>
          </ac:spMkLst>
        </pc:spChg>
        <pc:spChg chg="add del mod">
          <ac:chgData name="Казанцев Никита Олегович" userId="d351767c-2c50-4fce-a423-4fe810b41b1a" providerId="ADAL" clId="{DDD7C492-876E-4F8A-A38B-9D0F0C58EBCE}" dt="2020-05-17T11:41:25.558" v="3469" actId="478"/>
          <ac:spMkLst>
            <pc:docMk/>
            <pc:sldMk cId="2222428660" sldId="290"/>
            <ac:spMk id="22" creationId="{C1D360DE-F166-447A-9453-FE14BAC28760}"/>
          </ac:spMkLst>
        </pc:spChg>
        <pc:spChg chg="add del mod">
          <ac:chgData name="Казанцев Никита Олегович" userId="d351767c-2c50-4fce-a423-4fe810b41b1a" providerId="ADAL" clId="{DDD7C492-876E-4F8A-A38B-9D0F0C58EBCE}" dt="2020-05-17T11:41:30.078" v="3470" actId="478"/>
          <ac:spMkLst>
            <pc:docMk/>
            <pc:sldMk cId="2222428660" sldId="290"/>
            <ac:spMk id="23" creationId="{AD56F6CA-F26B-4BA4-8A80-74DDD91DC9CE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7T12:17:33.426" v="3984" actId="1076"/>
          <ac:spMkLst>
            <pc:docMk/>
            <pc:sldMk cId="2222428660" sldId="290"/>
            <ac:spMk id="25" creationId="{8A55E051-8B4F-4EE4-9DF3-10B0F594DDD1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8T00:00:00.554" v="4276"/>
          <ac:spMkLst>
            <pc:docMk/>
            <pc:sldMk cId="2222428660" sldId="290"/>
            <ac:spMk id="27" creationId="{D39973CF-E27F-4CE0-979B-BA7F2ED11326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4T14:45:52.920" v="1442" actId="1076"/>
          <ac:spMkLst>
            <pc:docMk/>
            <pc:sldMk cId="2222428660" sldId="290"/>
            <ac:spMk id="33" creationId="{D7F4FA2B-5A70-41B7-A84C-731A6A2EEAFC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4T14:45:32.058" v="1428" actId="1076"/>
          <ac:spMkLst>
            <pc:docMk/>
            <pc:sldMk cId="2222428660" sldId="290"/>
            <ac:spMk id="34" creationId="{A6358C9B-24D5-4D2D-8C6D-759E78DB2F53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4T14:45:43.312" v="1433"/>
          <ac:spMkLst>
            <pc:docMk/>
            <pc:sldMk cId="2222428660" sldId="290"/>
            <ac:spMk id="35" creationId="{A56CDF9F-9C0B-4741-8754-B664D82263BC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4T14:46:11.583" v="1472" actId="1076"/>
          <ac:spMkLst>
            <pc:docMk/>
            <pc:sldMk cId="2222428660" sldId="290"/>
            <ac:spMk id="36" creationId="{A43BB89A-1E84-4637-BDBE-1E9790F87391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4T14:48:23.984" v="1543" actId="1076"/>
          <ac:spMkLst>
            <pc:docMk/>
            <pc:sldMk cId="2222428660" sldId="290"/>
            <ac:spMk id="37" creationId="{C0C2DA13-4E62-40B7-A8FC-BAA30CCB2883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4T14:48:06.773" v="1540" actId="1076"/>
          <ac:spMkLst>
            <pc:docMk/>
            <pc:sldMk cId="2222428660" sldId="290"/>
            <ac:spMk id="38" creationId="{D6D29153-9C3A-4AA4-85C5-F6951B12B707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4T14:48:11.047" v="1542" actId="1076"/>
          <ac:spMkLst>
            <pc:docMk/>
            <pc:sldMk cId="2222428660" sldId="290"/>
            <ac:spMk id="39" creationId="{EB132DA7-9AAA-4751-8C7A-3F12879CBB7E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4T14:48:02.442" v="1538" actId="1076"/>
          <ac:spMkLst>
            <pc:docMk/>
            <pc:sldMk cId="2222428660" sldId="290"/>
            <ac:spMk id="40" creationId="{6AF33E22-E780-4929-9F58-EB0D549BEE04}"/>
          </ac:spMkLst>
        </pc:spChg>
        <pc:spChg chg="del">
          <ac:chgData name="Казанцев Никита Олегович" userId="d351767c-2c50-4fce-a423-4fe810b41b1a" providerId="ADAL" clId="{DDD7C492-876E-4F8A-A38B-9D0F0C58EBCE}" dt="2020-05-18T00:00:00.437" v="4275" actId="478"/>
          <ac:spMkLst>
            <pc:docMk/>
            <pc:sldMk cId="2222428660" sldId="290"/>
            <ac:spMk id="14338" creationId="{00000000-0000-0000-0000-000000000000}"/>
          </ac:spMkLst>
        </pc:spChg>
        <pc:spChg chg="del mod">
          <ac:chgData name="Казанцев Никита Олегович" userId="d351767c-2c50-4fce-a423-4fe810b41b1a" providerId="ADAL" clId="{DDD7C492-876E-4F8A-A38B-9D0F0C58EBCE}" dt="2020-05-17T11:41:34.003" v="3472" actId="478"/>
          <ac:spMkLst>
            <pc:docMk/>
            <pc:sldMk cId="2222428660" sldId="290"/>
            <ac:spMk id="14339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4T12:25:48.974" v="218" actId="478"/>
          <ac:spMkLst>
            <pc:docMk/>
            <pc:sldMk cId="2222428660" sldId="290"/>
            <ac:spMk id="14343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4T12:25:48.974" v="218" actId="478"/>
          <ac:spMkLst>
            <pc:docMk/>
            <pc:sldMk cId="2222428660" sldId="290"/>
            <ac:spMk id="14344" creationId="{00000000-0000-0000-0000-000000000000}"/>
          </ac:spMkLst>
        </pc:spChg>
        <pc:spChg chg="del">
          <ac:chgData name="Казанцев Никита Олегович" userId="d351767c-2c50-4fce-a423-4fe810b41b1a" providerId="ADAL" clId="{DDD7C492-876E-4F8A-A38B-9D0F0C58EBCE}" dt="2020-05-14T12:25:48.974" v="218" actId="478"/>
          <ac:spMkLst>
            <pc:docMk/>
            <pc:sldMk cId="2222428660" sldId="290"/>
            <ac:spMk id="14345" creationId="{00000000-0000-0000-0000-000000000000}"/>
          </ac:spMkLst>
        </pc:spChg>
        <pc:picChg chg="add mod">
          <ac:chgData name="Казанцев Никита Олегович" userId="d351767c-2c50-4fce-a423-4fe810b41b1a" providerId="ADAL" clId="{DDD7C492-876E-4F8A-A38B-9D0F0C58EBCE}" dt="2020-05-14T12:37:59.349" v="390" actId="1076"/>
          <ac:picMkLst>
            <pc:docMk/>
            <pc:sldMk cId="2222428660" sldId="290"/>
            <ac:picMk id="3" creationId="{8FD697A0-DD39-4D27-9DB2-F620916FC802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4T12:37:56.720" v="389" actId="1076"/>
          <ac:picMkLst>
            <pc:docMk/>
            <pc:sldMk cId="2222428660" sldId="290"/>
            <ac:picMk id="5" creationId="{BF95E661-F241-4669-84A5-945DC8970234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4T14:48:09.426" v="1541" actId="1076"/>
          <ac:picMkLst>
            <pc:docMk/>
            <pc:sldMk cId="2222428660" sldId="290"/>
            <ac:picMk id="7" creationId="{5D121789-9804-44BD-9741-08A69A85C77D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4T12:38:00.604" v="391" actId="1076"/>
          <ac:picMkLst>
            <pc:docMk/>
            <pc:sldMk cId="2222428660" sldId="290"/>
            <ac:picMk id="9" creationId="{30A4BDDC-AC3A-452F-AA31-045A4035BD53}"/>
          </ac:picMkLst>
        </pc:picChg>
        <pc:picChg chg="add del mod">
          <ac:chgData name="Казанцев Никита Олегович" userId="d351767c-2c50-4fce-a423-4fe810b41b1a" providerId="ADAL" clId="{DDD7C492-876E-4F8A-A38B-9D0F0C58EBCE}" dt="2020-05-14T12:30:59.227" v="337" actId="478"/>
          <ac:picMkLst>
            <pc:docMk/>
            <pc:sldMk cId="2222428660" sldId="290"/>
            <ac:picMk id="12" creationId="{9DB3EF2E-22CE-4B9E-953F-E68B57B99CB0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4T14:47:59.359" v="1537" actId="1076"/>
          <ac:picMkLst>
            <pc:docMk/>
            <pc:sldMk cId="2222428660" sldId="290"/>
            <ac:picMk id="14" creationId="{7B96A725-5D9E-4CF6-9AA1-529281C5E623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4T14:44:04.589" v="1369" actId="1076"/>
          <ac:picMkLst>
            <pc:docMk/>
            <pc:sldMk cId="2222428660" sldId="290"/>
            <ac:picMk id="16" creationId="{1FEC2BF1-D43A-4A35-8593-C1D85E5B4A9A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7T11:42:25.601" v="3501" actId="1076"/>
          <ac:picMkLst>
            <pc:docMk/>
            <pc:sldMk cId="2222428660" sldId="290"/>
            <ac:picMk id="18" creationId="{3ED8FC8A-F7AA-4088-B73A-158AE8C7F11B}"/>
          </ac:picMkLst>
        </pc:picChg>
        <pc:picChg chg="add del mod">
          <ac:chgData name="Казанцев Никита Олегович" userId="d351767c-2c50-4fce-a423-4fe810b41b1a" providerId="ADAL" clId="{DDD7C492-876E-4F8A-A38B-9D0F0C58EBCE}" dt="2020-05-14T12:43:25.648" v="394" actId="478"/>
          <ac:picMkLst>
            <pc:docMk/>
            <pc:sldMk cId="2222428660" sldId="290"/>
            <ac:picMk id="20" creationId="{EC3A0C42-E4CF-4AE8-ABFD-8DD4592B7ECC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6T16:36:02.273" v="2445"/>
          <ac:picMkLst>
            <pc:docMk/>
            <pc:sldMk cId="2222428660" sldId="290"/>
            <ac:picMk id="21" creationId="{81E4189E-2B3D-4581-A592-BCE0E524298B}"/>
          </ac:picMkLst>
        </pc:picChg>
        <pc:picChg chg="add del mod">
          <ac:chgData name="Казанцев Никита Олегович" userId="d351767c-2c50-4fce-a423-4fe810b41b1a" providerId="ADAL" clId="{DDD7C492-876E-4F8A-A38B-9D0F0C58EBCE}" dt="2020-05-14T14:41:58.219" v="919" actId="478"/>
          <ac:picMkLst>
            <pc:docMk/>
            <pc:sldMk cId="2222428660" sldId="290"/>
            <ac:picMk id="22" creationId="{37897421-976D-4198-923A-CD6558601578}"/>
          </ac:picMkLst>
        </pc:picChg>
        <pc:picChg chg="add del mod">
          <ac:chgData name="Казанцев Никита Олегович" userId="d351767c-2c50-4fce-a423-4fe810b41b1a" providerId="ADAL" clId="{DDD7C492-876E-4F8A-A38B-9D0F0C58EBCE}" dt="2020-05-14T14:43:38.531" v="1364" actId="478"/>
          <ac:picMkLst>
            <pc:docMk/>
            <pc:sldMk cId="2222428660" sldId="290"/>
            <ac:picMk id="24" creationId="{C971ED88-2851-4741-A6B2-F9D90C80C5B8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4T14:43:47.758" v="1367" actId="1076"/>
          <ac:picMkLst>
            <pc:docMk/>
            <pc:sldMk cId="2222428660" sldId="290"/>
            <ac:picMk id="26" creationId="{642C6F41-2BDA-4006-A4CF-8E89A6F32CEF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4T14:42:57.257" v="1231" actId="571"/>
          <ac:picMkLst>
            <pc:docMk/>
            <pc:sldMk cId="2222428660" sldId="290"/>
            <ac:picMk id="30" creationId="{6FCC416D-5EF3-4533-B420-059C5B2426BB}"/>
          </ac:picMkLst>
        </pc:picChg>
        <pc:cxnChg chg="add mod">
          <ac:chgData name="Казанцев Никита Олегович" userId="d351767c-2c50-4fce-a423-4fe810b41b1a" providerId="ADAL" clId="{DDD7C492-876E-4F8A-A38B-9D0F0C58EBCE}" dt="2020-05-17T11:41:17.017" v="3467"/>
          <ac:cxnSpMkLst>
            <pc:docMk/>
            <pc:sldMk cId="2222428660" sldId="290"/>
            <ac:cxnSpMk id="24" creationId="{AE8A88A7-8D8F-4332-92B4-940E8858921C}"/>
          </ac:cxnSpMkLst>
        </pc:cxnChg>
      </pc:sldChg>
      <pc:sldChg chg="addSp delSp modSp add mod">
        <pc:chgData name="Казанцев Никита Олегович" userId="d351767c-2c50-4fce-a423-4fe810b41b1a" providerId="ADAL" clId="{DDD7C492-876E-4F8A-A38B-9D0F0C58EBCE}" dt="2020-05-18T12:25:55.583" v="6279" actId="20577"/>
        <pc:sldMkLst>
          <pc:docMk/>
          <pc:sldMk cId="1214221727" sldId="291"/>
        </pc:sldMkLst>
        <pc:spChg chg="mod">
          <ac:chgData name="Казанцев Никита Олегович" userId="d351767c-2c50-4fce-a423-4fe810b41b1a" providerId="ADAL" clId="{DDD7C492-876E-4F8A-A38B-9D0F0C58EBCE}" dt="2020-05-17T11:28:24.090" v="3172" actId="115"/>
          <ac:spMkLst>
            <pc:docMk/>
            <pc:sldMk cId="1214221727" sldId="291"/>
            <ac:spMk id="2" creationId="{7934FC92-C01F-4E3E-80B8-67A5E2DC8B6D}"/>
          </ac:spMkLst>
        </pc:spChg>
        <pc:spChg chg="add del mod">
          <ac:chgData name="Казанцев Никита Олегович" userId="d351767c-2c50-4fce-a423-4fe810b41b1a" providerId="ADAL" clId="{DDD7C492-876E-4F8A-A38B-9D0F0C58EBCE}" dt="2020-05-17T11:25:22.715" v="3099" actId="767"/>
          <ac:spMkLst>
            <pc:docMk/>
            <pc:sldMk cId="1214221727" sldId="291"/>
            <ac:spMk id="6" creationId="{1B8BF51E-A27E-4739-A2CE-A2FA9C903FD9}"/>
          </ac:spMkLst>
        </pc:spChg>
        <pc:spChg chg="add mod ord">
          <ac:chgData name="Казанцев Никита Олегович" userId="d351767c-2c50-4fce-a423-4fe810b41b1a" providerId="ADAL" clId="{DDD7C492-876E-4F8A-A38B-9D0F0C58EBCE}" dt="2020-05-17T11:30:06.188" v="3179" actId="1076"/>
          <ac:spMkLst>
            <pc:docMk/>
            <pc:sldMk cId="1214221727" sldId="291"/>
            <ac:spMk id="12" creationId="{227D7213-FCC4-4027-8F08-B2F7A7B7356A}"/>
          </ac:spMkLst>
        </pc:spChg>
        <pc:spChg chg="add mod ord">
          <ac:chgData name="Казанцев Никита Олегович" userId="d351767c-2c50-4fce-a423-4fe810b41b1a" providerId="ADAL" clId="{DDD7C492-876E-4F8A-A38B-9D0F0C58EBCE}" dt="2020-05-17T11:27:26.437" v="3161" actId="1076"/>
          <ac:spMkLst>
            <pc:docMk/>
            <pc:sldMk cId="1214221727" sldId="291"/>
            <ac:spMk id="13" creationId="{2F1F7EA7-3D45-4543-A9DA-BCFB907694F9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7T23:59:54.078" v="4272"/>
          <ac:spMkLst>
            <pc:docMk/>
            <pc:sldMk cId="1214221727" sldId="291"/>
            <ac:spMk id="16" creationId="{BD6558C2-24D8-4A05-8C08-C1FA264E7E02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8T12:25:55.583" v="6279" actId="20577"/>
          <ac:spMkLst>
            <pc:docMk/>
            <pc:sldMk cId="1214221727" sldId="291"/>
            <ac:spMk id="25" creationId="{2BDE4991-DF21-4E83-B9B7-E8479D53AA2E}"/>
          </ac:spMkLst>
        </pc:spChg>
        <pc:spChg chg="del">
          <ac:chgData name="Казанцев Никита Олегович" userId="d351767c-2c50-4fce-a423-4fe810b41b1a" providerId="ADAL" clId="{DDD7C492-876E-4F8A-A38B-9D0F0C58EBCE}" dt="2020-05-17T23:59:53.927" v="4271" actId="478"/>
          <ac:spMkLst>
            <pc:docMk/>
            <pc:sldMk cId="1214221727" sldId="291"/>
            <ac:spMk id="14338" creationId="{00000000-0000-0000-0000-000000000000}"/>
          </ac:spMkLst>
        </pc:spChg>
        <pc:picChg chg="del">
          <ac:chgData name="Казанцев Никита Олегович" userId="d351767c-2c50-4fce-a423-4fe810b41b1a" providerId="ADAL" clId="{DDD7C492-876E-4F8A-A38B-9D0F0C58EBCE}" dt="2020-05-17T11:21:19.789" v="3092" actId="478"/>
          <ac:picMkLst>
            <pc:docMk/>
            <pc:sldMk cId="1214221727" sldId="291"/>
            <ac:picMk id="3" creationId="{3A237F99-1F37-4D9A-9705-98EB3DA8A811}"/>
          </ac:picMkLst>
        </pc:picChg>
        <pc:picChg chg="add mod ord">
          <ac:chgData name="Казанцев Никита Олегович" userId="d351767c-2c50-4fce-a423-4fe810b41b1a" providerId="ADAL" clId="{DDD7C492-876E-4F8A-A38B-9D0F0C58EBCE}" dt="2020-05-17T11:31:51.929" v="3191" actId="14100"/>
          <ac:picMkLst>
            <pc:docMk/>
            <pc:sldMk cId="1214221727" sldId="291"/>
            <ac:picMk id="4" creationId="{47166865-409A-4DE0-908B-4196BA0BAE89}"/>
          </ac:picMkLst>
        </pc:picChg>
        <pc:picChg chg="del">
          <ac:chgData name="Казанцев Никита Олегович" userId="d351767c-2c50-4fce-a423-4fe810b41b1a" providerId="ADAL" clId="{DDD7C492-876E-4F8A-A38B-9D0F0C58EBCE}" dt="2020-05-17T11:21:19.232" v="3091" actId="478"/>
          <ac:picMkLst>
            <pc:docMk/>
            <pc:sldMk cId="1214221727" sldId="291"/>
            <ac:picMk id="5" creationId="{EB4A92CD-E2AF-4295-9775-EB00AE4C2053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6T16:35:59.132" v="2443"/>
          <ac:picMkLst>
            <pc:docMk/>
            <pc:sldMk cId="1214221727" sldId="291"/>
            <ac:picMk id="8" creationId="{6B3DCFFD-E8CD-4FD2-987E-6D040BC5D8FB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7T11:40:00.496" v="3462" actId="1076"/>
          <ac:picMkLst>
            <pc:docMk/>
            <pc:sldMk cId="1214221727" sldId="291"/>
            <ac:picMk id="24" creationId="{816AF481-E86C-4FA0-ABFF-E5141F353CF4}"/>
          </ac:picMkLst>
        </pc:picChg>
        <pc:cxnChg chg="add del">
          <ac:chgData name="Казанцев Никита Олегович" userId="d351767c-2c50-4fce-a423-4fe810b41b1a" providerId="ADAL" clId="{DDD7C492-876E-4F8A-A38B-9D0F0C58EBCE}" dt="2020-05-17T11:26:46.303" v="3151" actId="11529"/>
          <ac:cxnSpMkLst>
            <pc:docMk/>
            <pc:sldMk cId="1214221727" sldId="291"/>
            <ac:cxnSpMk id="9" creationId="{191F66CD-7513-4F03-B189-DFDE2C1FADBE}"/>
          </ac:cxnSpMkLst>
        </pc:cxnChg>
        <pc:cxnChg chg="add mod">
          <ac:chgData name="Казанцев Никита Олегович" userId="d351767c-2c50-4fce-a423-4fe810b41b1a" providerId="ADAL" clId="{DDD7C492-876E-4F8A-A38B-9D0F0C58EBCE}" dt="2020-05-17T23:54:10.760" v="4186" actId="208"/>
          <ac:cxnSpMkLst>
            <pc:docMk/>
            <pc:sldMk cId="1214221727" sldId="291"/>
            <ac:cxnSpMk id="14" creationId="{FB984434-42C2-4526-834B-683EF9E5BF2D}"/>
          </ac:cxnSpMkLst>
        </pc:cxnChg>
        <pc:cxnChg chg="add mod">
          <ac:chgData name="Казанцев Никита Олегович" userId="d351767c-2c50-4fce-a423-4fe810b41b1a" providerId="ADAL" clId="{DDD7C492-876E-4F8A-A38B-9D0F0C58EBCE}" dt="2020-05-17T23:54:16.667" v="4188" actId="14100"/>
          <ac:cxnSpMkLst>
            <pc:docMk/>
            <pc:sldMk cId="1214221727" sldId="291"/>
            <ac:cxnSpMk id="17" creationId="{BB97C81A-0455-460A-9B5C-1BB9DA8200C1}"/>
          </ac:cxnSpMkLst>
        </pc:cxnChg>
        <pc:cxnChg chg="add mod">
          <ac:chgData name="Казанцев Никита Олегович" userId="d351767c-2c50-4fce-a423-4fe810b41b1a" providerId="ADAL" clId="{DDD7C492-876E-4F8A-A38B-9D0F0C58EBCE}" dt="2020-05-17T11:28:16.467" v="3170" actId="1076"/>
          <ac:cxnSpMkLst>
            <pc:docMk/>
            <pc:sldMk cId="1214221727" sldId="291"/>
            <ac:cxnSpMk id="18" creationId="{A6B8AFAD-6885-483E-B9EC-D70B51426F57}"/>
          </ac:cxnSpMkLst>
        </pc:cxnChg>
      </pc:sldChg>
      <pc:sldChg chg="addSp delSp modSp add mod">
        <pc:chgData name="Казанцев Никита Олегович" userId="d351767c-2c50-4fce-a423-4fe810b41b1a" providerId="ADAL" clId="{DDD7C492-876E-4F8A-A38B-9D0F0C58EBCE}" dt="2020-05-17T23:59:45.441" v="4268"/>
        <pc:sldMkLst>
          <pc:docMk/>
          <pc:sldMk cId="2540090582" sldId="292"/>
        </pc:sldMkLst>
        <pc:spChg chg="mod">
          <ac:chgData name="Казанцев Никита Олегович" userId="d351767c-2c50-4fce-a423-4fe810b41b1a" providerId="ADAL" clId="{DDD7C492-876E-4F8A-A38B-9D0F0C58EBCE}" dt="2020-05-17T23:53:19" v="4181" actId="20577"/>
          <ac:spMkLst>
            <pc:docMk/>
            <pc:sldMk cId="2540090582" sldId="292"/>
            <ac:spMk id="2" creationId="{D035461F-7525-45A8-9D05-A246F2227FEA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7T23:59:45.441" v="4268"/>
          <ac:spMkLst>
            <pc:docMk/>
            <pc:sldMk cId="2540090582" sldId="292"/>
            <ac:spMk id="9" creationId="{D1CEEE92-6091-4203-AC39-756607BFAFCE}"/>
          </ac:spMkLst>
        </pc:spChg>
        <pc:spChg chg="del">
          <ac:chgData name="Казанцев Никита Олегович" userId="d351767c-2c50-4fce-a423-4fe810b41b1a" providerId="ADAL" clId="{DDD7C492-876E-4F8A-A38B-9D0F0C58EBCE}" dt="2020-05-17T23:59:45.189" v="4267" actId="478"/>
          <ac:spMkLst>
            <pc:docMk/>
            <pc:sldMk cId="2540090582" sldId="292"/>
            <ac:spMk id="14338" creationId="{00000000-0000-0000-0000-000000000000}"/>
          </ac:spMkLst>
        </pc:spChg>
        <pc:spChg chg="mod">
          <ac:chgData name="Казанцев Никита Олегович" userId="d351767c-2c50-4fce-a423-4fe810b41b1a" providerId="ADAL" clId="{DDD7C492-876E-4F8A-A38B-9D0F0C58EBCE}" dt="2020-05-16T18:09:32.122" v="2698" actId="20577"/>
          <ac:spMkLst>
            <pc:docMk/>
            <pc:sldMk cId="2540090582" sldId="292"/>
            <ac:spMk id="14339" creationId="{00000000-0000-0000-0000-000000000000}"/>
          </ac:spMkLst>
        </pc:spChg>
        <pc:picChg chg="add mod">
          <ac:chgData name="Казанцев Никита Олегович" userId="d351767c-2c50-4fce-a423-4fe810b41b1a" providerId="ADAL" clId="{DDD7C492-876E-4F8A-A38B-9D0F0C58EBCE}" dt="2020-05-17T11:21:08.248" v="3090" actId="1076"/>
          <ac:picMkLst>
            <pc:docMk/>
            <pc:sldMk cId="2540090582" sldId="292"/>
            <ac:picMk id="3" creationId="{8BDBFD09-79EE-4CEC-9816-A8DBDBF91D88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6T18:02:46.002" v="2633" actId="1076"/>
          <ac:picMkLst>
            <pc:docMk/>
            <pc:sldMk cId="2540090582" sldId="292"/>
            <ac:picMk id="2050" creationId="{A0B219B5-8183-476F-9B9D-810508C361C8}"/>
          </ac:picMkLst>
        </pc:picChg>
      </pc:sldChg>
      <pc:sldChg chg="addSp delSp modSp add mod ord">
        <pc:chgData name="Казанцев Никита Олегович" userId="d351767c-2c50-4fce-a423-4fe810b41b1a" providerId="ADAL" clId="{DDD7C492-876E-4F8A-A38B-9D0F0C58EBCE}" dt="2020-05-18T12:27:40.589" v="6289" actId="20577"/>
        <pc:sldMkLst>
          <pc:docMk/>
          <pc:sldMk cId="1899152685" sldId="293"/>
        </pc:sldMkLst>
        <pc:spChg chg="mod">
          <ac:chgData name="Казанцев Никита Олегович" userId="d351767c-2c50-4fce-a423-4fe810b41b1a" providerId="ADAL" clId="{DDD7C492-876E-4F8A-A38B-9D0F0C58EBCE}" dt="2020-05-18T11:40:05.261" v="5124" actId="1076"/>
          <ac:spMkLst>
            <pc:docMk/>
            <pc:sldMk cId="1899152685" sldId="293"/>
            <ac:spMk id="9" creationId="{AAA34925-5230-40B1-8D3F-F7398349B1C7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8T00:00:03.943" v="4278"/>
          <ac:spMkLst>
            <pc:docMk/>
            <pc:sldMk cId="1899152685" sldId="293"/>
            <ac:spMk id="15" creationId="{CE875EB1-CEA4-471B-A9E9-831B2898F40C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8T11:51:56.508" v="5407" actId="1076"/>
          <ac:spMkLst>
            <pc:docMk/>
            <pc:sldMk cId="1899152685" sldId="293"/>
            <ac:spMk id="22" creationId="{3166FE13-8252-4F0E-ADBA-2164F10CC5DE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8T11:43:21.540" v="5236" actId="1076"/>
          <ac:spMkLst>
            <pc:docMk/>
            <pc:sldMk cId="1899152685" sldId="293"/>
            <ac:spMk id="23" creationId="{0DA79A24-D39D-4B51-A47E-5A6DE9295B2E}"/>
          </ac:spMkLst>
        </pc:spChg>
        <pc:spChg chg="add del mod">
          <ac:chgData name="Казанцев Никита Олегович" userId="d351767c-2c50-4fce-a423-4fe810b41b1a" providerId="ADAL" clId="{DDD7C492-876E-4F8A-A38B-9D0F0C58EBCE}" dt="2020-05-18T11:57:41.118" v="5733" actId="478"/>
          <ac:spMkLst>
            <pc:docMk/>
            <pc:sldMk cId="1899152685" sldId="293"/>
            <ac:spMk id="32" creationId="{41C15CD5-DFEE-4619-B0B7-58FC4EC29FFA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8T11:55:57.762" v="5730" actId="1076"/>
          <ac:spMkLst>
            <pc:docMk/>
            <pc:sldMk cId="1899152685" sldId="293"/>
            <ac:spMk id="33" creationId="{FEAB1F5F-82DA-4347-BFFE-D4C748A51911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8T12:27:40.589" v="6289" actId="20577"/>
          <ac:spMkLst>
            <pc:docMk/>
            <pc:sldMk cId="1899152685" sldId="293"/>
            <ac:spMk id="34" creationId="{F7732028-BCAE-4289-8968-053337EC16F1}"/>
          </ac:spMkLst>
        </pc:spChg>
        <pc:spChg chg="del">
          <ac:chgData name="Казанцев Никита Олегович" userId="d351767c-2c50-4fce-a423-4fe810b41b1a" providerId="ADAL" clId="{DDD7C492-876E-4F8A-A38B-9D0F0C58EBCE}" dt="2020-05-18T00:00:03.812" v="4277" actId="478"/>
          <ac:spMkLst>
            <pc:docMk/>
            <pc:sldMk cId="1899152685" sldId="293"/>
            <ac:spMk id="14338" creationId="{00000000-0000-0000-0000-000000000000}"/>
          </ac:spMkLst>
        </pc:spChg>
        <pc:picChg chg="add mod">
          <ac:chgData name="Казанцев Никита Олегович" userId="d351767c-2c50-4fce-a423-4fe810b41b1a" providerId="ADAL" clId="{DDD7C492-876E-4F8A-A38B-9D0F0C58EBCE}" dt="2020-05-18T11:41:59.723" v="5141" actId="14100"/>
          <ac:picMkLst>
            <pc:docMk/>
            <pc:sldMk cId="1899152685" sldId="293"/>
            <ac:picMk id="2" creationId="{5B257229-26B5-4DDC-8079-75DDE2621331}"/>
          </ac:picMkLst>
        </pc:picChg>
        <pc:picChg chg="del">
          <ac:chgData name="Казанцев Никита Олегович" userId="d351767c-2c50-4fce-a423-4fe810b41b1a" providerId="ADAL" clId="{DDD7C492-876E-4F8A-A38B-9D0F0C58EBCE}" dt="2020-05-17T23:44:34.126" v="4112" actId="478"/>
          <ac:picMkLst>
            <pc:docMk/>
            <pc:sldMk cId="1899152685" sldId="293"/>
            <ac:picMk id="2" creationId="{A4511019-AE62-4162-A87E-ED819E69251E}"/>
          </ac:picMkLst>
        </pc:picChg>
        <pc:picChg chg="del">
          <ac:chgData name="Казанцев Никита Олегович" userId="d351767c-2c50-4fce-a423-4fe810b41b1a" providerId="ADAL" clId="{DDD7C492-876E-4F8A-A38B-9D0F0C58EBCE}" dt="2020-05-17T23:44:33.612" v="4111" actId="478"/>
          <ac:picMkLst>
            <pc:docMk/>
            <pc:sldMk cId="1899152685" sldId="293"/>
            <ac:picMk id="3" creationId="{38297708-0640-4526-9306-848F1003BC63}"/>
          </ac:picMkLst>
        </pc:picChg>
        <pc:picChg chg="del">
          <ac:chgData name="Казанцев Никита Олегович" userId="d351767c-2c50-4fce-a423-4fe810b41b1a" providerId="ADAL" clId="{DDD7C492-876E-4F8A-A38B-9D0F0C58EBCE}" dt="2020-05-17T23:44:33.089" v="4110" actId="478"/>
          <ac:picMkLst>
            <pc:docMk/>
            <pc:sldMk cId="1899152685" sldId="293"/>
            <ac:picMk id="4" creationId="{4B95134A-5F09-426D-911B-08B791B9C910}"/>
          </ac:picMkLst>
        </pc:picChg>
        <pc:picChg chg="add del mod">
          <ac:chgData name="Казанцев Никита Олегович" userId="d351767c-2c50-4fce-a423-4fe810b41b1a" providerId="ADAL" clId="{DDD7C492-876E-4F8A-A38B-9D0F0C58EBCE}" dt="2020-05-18T11:40:13.237" v="5127" actId="478"/>
          <ac:picMkLst>
            <pc:docMk/>
            <pc:sldMk cId="1899152685" sldId="293"/>
            <ac:picMk id="6" creationId="{09C221E0-EAB2-4164-A6BD-FDEC485D6142}"/>
          </ac:picMkLst>
        </pc:picChg>
        <pc:picChg chg="add del mod">
          <ac:chgData name="Казанцев Никита Олегович" userId="d351767c-2c50-4fce-a423-4fe810b41b1a" providerId="ADAL" clId="{DDD7C492-876E-4F8A-A38B-9D0F0C58EBCE}" dt="2020-05-18T11:40:12.416" v="5125" actId="478"/>
          <ac:picMkLst>
            <pc:docMk/>
            <pc:sldMk cId="1899152685" sldId="293"/>
            <ac:picMk id="13" creationId="{D11C8A58-F217-40E6-ACC7-AE1FE4FE2D96}"/>
          </ac:picMkLst>
        </pc:picChg>
        <pc:picChg chg="add del mod">
          <ac:chgData name="Казанцев Никита Олегович" userId="d351767c-2c50-4fce-a423-4fe810b41b1a" providerId="ADAL" clId="{DDD7C492-876E-4F8A-A38B-9D0F0C58EBCE}" dt="2020-05-18T11:40:12.829" v="5126" actId="478"/>
          <ac:picMkLst>
            <pc:docMk/>
            <pc:sldMk cId="1899152685" sldId="293"/>
            <ac:picMk id="14" creationId="{42B1D181-4AA5-4EE7-B7C5-24B1180F66DC}"/>
          </ac:picMkLst>
        </pc:picChg>
        <pc:picChg chg="add del mod">
          <ac:chgData name="Казанцев Никита Олегович" userId="d351767c-2c50-4fce-a423-4fe810b41b1a" providerId="ADAL" clId="{DDD7C492-876E-4F8A-A38B-9D0F0C58EBCE}" dt="2020-05-18T11:42:40.007" v="5155"/>
          <ac:picMkLst>
            <pc:docMk/>
            <pc:sldMk cId="1899152685" sldId="293"/>
            <ac:picMk id="21" creationId="{70AD6B89-FA01-4481-8A61-ED0598F30D24}"/>
          </ac:picMkLst>
        </pc:picChg>
        <pc:picChg chg="add del mod">
          <ac:chgData name="Казанцев Никита Олегович" userId="d351767c-2c50-4fce-a423-4fe810b41b1a" providerId="ADAL" clId="{DDD7C492-876E-4F8A-A38B-9D0F0C58EBCE}" dt="2020-05-18T11:47:04.469" v="5277" actId="478"/>
          <ac:picMkLst>
            <pc:docMk/>
            <pc:sldMk cId="1899152685" sldId="293"/>
            <ac:picMk id="27" creationId="{37E1C831-5389-4E3C-B162-E85BEC8473B0}"/>
          </ac:picMkLst>
        </pc:picChg>
        <pc:picChg chg="add del mod">
          <ac:chgData name="Казанцев Никита Олегович" userId="d351767c-2c50-4fce-a423-4fe810b41b1a" providerId="ADAL" clId="{DDD7C492-876E-4F8A-A38B-9D0F0C58EBCE}" dt="2020-05-18T11:47:05.968" v="5278" actId="478"/>
          <ac:picMkLst>
            <pc:docMk/>
            <pc:sldMk cId="1899152685" sldId="293"/>
            <ac:picMk id="28" creationId="{5D41722E-7DF9-4BEE-8171-D33E86ED0CCB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8T11:58:04.370" v="5744" actId="14100"/>
          <ac:picMkLst>
            <pc:docMk/>
            <pc:sldMk cId="1899152685" sldId="293"/>
            <ac:picMk id="29" creationId="{A766715B-CDDA-4280-9FB3-61E69121ED75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8T11:58:06.798" v="5745" actId="14100"/>
          <ac:picMkLst>
            <pc:docMk/>
            <pc:sldMk cId="1899152685" sldId="293"/>
            <ac:picMk id="30" creationId="{D3DE5DDD-6724-4331-B239-CAA88805AC65}"/>
          </ac:picMkLst>
        </pc:picChg>
        <pc:picChg chg="add del mod">
          <ac:chgData name="Казанцев Никита Олегович" userId="d351767c-2c50-4fce-a423-4fe810b41b1a" providerId="ADAL" clId="{DDD7C492-876E-4F8A-A38B-9D0F0C58EBCE}" dt="2020-05-18T11:57:40.180" v="5732" actId="478"/>
          <ac:picMkLst>
            <pc:docMk/>
            <pc:sldMk cId="1899152685" sldId="293"/>
            <ac:picMk id="31" creationId="{E47B97A2-A9AC-464A-A678-CA988B885B86}"/>
          </ac:picMkLst>
        </pc:picChg>
        <pc:cxnChg chg="add mod">
          <ac:chgData name="Казанцев Никита Олегович" userId="d351767c-2c50-4fce-a423-4fe810b41b1a" providerId="ADAL" clId="{DDD7C492-876E-4F8A-A38B-9D0F0C58EBCE}" dt="2020-05-18T11:42:29.735" v="5153" actId="14100"/>
          <ac:cxnSpMkLst>
            <pc:docMk/>
            <pc:sldMk cId="1899152685" sldId="293"/>
            <ac:cxnSpMk id="16" creationId="{61F3A238-D7EC-4447-9BE9-851B62653FDE}"/>
          </ac:cxnSpMkLst>
        </pc:cxnChg>
        <pc:cxnChg chg="add mod">
          <ac:chgData name="Казанцев Никита Олегович" userId="d351767c-2c50-4fce-a423-4fe810b41b1a" providerId="ADAL" clId="{DDD7C492-876E-4F8A-A38B-9D0F0C58EBCE}" dt="2020-05-18T11:42:27.280" v="5152" actId="14100"/>
          <ac:cxnSpMkLst>
            <pc:docMk/>
            <pc:sldMk cId="1899152685" sldId="293"/>
            <ac:cxnSpMk id="17" creationId="{CB6534B5-DDE3-45A4-99B1-10FEBDAA4A44}"/>
          </ac:cxnSpMkLst>
        </pc:cxnChg>
        <pc:cxnChg chg="add mod">
          <ac:chgData name="Казанцев Никита Олегович" userId="d351767c-2c50-4fce-a423-4fe810b41b1a" providerId="ADAL" clId="{DDD7C492-876E-4F8A-A38B-9D0F0C58EBCE}" dt="2020-05-18T11:42:25.240" v="5151" actId="14100"/>
          <ac:cxnSpMkLst>
            <pc:docMk/>
            <pc:sldMk cId="1899152685" sldId="293"/>
            <ac:cxnSpMk id="18" creationId="{D07CA440-23F5-4796-A8A9-09B453D2A131}"/>
          </ac:cxnSpMkLst>
        </pc:cxnChg>
        <pc:cxnChg chg="add mod">
          <ac:chgData name="Казанцев Никита Олегович" userId="d351767c-2c50-4fce-a423-4fe810b41b1a" providerId="ADAL" clId="{DDD7C492-876E-4F8A-A38B-9D0F0C58EBCE}" dt="2020-05-18T11:43:45.981" v="5240" actId="208"/>
          <ac:cxnSpMkLst>
            <pc:docMk/>
            <pc:sldMk cId="1899152685" sldId="293"/>
            <ac:cxnSpMk id="24" creationId="{243A05EF-4AE9-4D03-BB97-4D54FBC1F078}"/>
          </ac:cxnSpMkLst>
        </pc:cxnChg>
      </pc:sldChg>
      <pc:sldChg chg="new del">
        <pc:chgData name="Казанцев Никита Олегович" userId="d351767c-2c50-4fce-a423-4fe810b41b1a" providerId="ADAL" clId="{DDD7C492-876E-4F8A-A38B-9D0F0C58EBCE}" dt="2020-05-17T23:43:57.491" v="4083" actId="2696"/>
        <pc:sldMkLst>
          <pc:docMk/>
          <pc:sldMk cId="3496079207" sldId="293"/>
        </pc:sldMkLst>
      </pc:sldChg>
      <pc:sldChg chg="addSp delSp modSp add mod ord">
        <pc:chgData name="Казанцев Никита Олегович" userId="d351767c-2c50-4fce-a423-4fe810b41b1a" providerId="ADAL" clId="{DDD7C492-876E-4F8A-A38B-9D0F0C58EBCE}" dt="2020-05-18T00:07:25.087" v="4347" actId="20578"/>
        <pc:sldMkLst>
          <pc:docMk/>
          <pc:sldMk cId="1314449564" sldId="294"/>
        </pc:sldMkLst>
        <pc:spChg chg="del">
          <ac:chgData name="Казанцев Никита Олегович" userId="d351767c-2c50-4fce-a423-4fe810b41b1a" providerId="ADAL" clId="{DDD7C492-876E-4F8A-A38B-9D0F0C58EBCE}" dt="2020-05-18T00:02:13.050" v="4295" actId="478"/>
          <ac:spMkLst>
            <pc:docMk/>
            <pc:sldMk cId="1314449564" sldId="294"/>
            <ac:spMk id="6" creationId="{BC4F968B-0C43-48FA-952A-2A68CCBFB01F}"/>
          </ac:spMkLst>
        </pc:spChg>
        <pc:spChg chg="del">
          <ac:chgData name="Казанцев Никита Олегович" userId="d351767c-2c50-4fce-a423-4fe810b41b1a" providerId="ADAL" clId="{DDD7C492-876E-4F8A-A38B-9D0F0C58EBCE}" dt="2020-05-18T00:02:13.050" v="4295" actId="478"/>
          <ac:spMkLst>
            <pc:docMk/>
            <pc:sldMk cId="1314449564" sldId="294"/>
            <ac:spMk id="7" creationId="{6D7E6BC4-4C8D-4666-B8D9-A8356531595F}"/>
          </ac:spMkLst>
        </pc:spChg>
        <pc:spChg chg="del">
          <ac:chgData name="Казанцев Никита Олегович" userId="d351767c-2c50-4fce-a423-4fe810b41b1a" providerId="ADAL" clId="{DDD7C492-876E-4F8A-A38B-9D0F0C58EBCE}" dt="2020-05-18T00:02:13.050" v="4295" actId="478"/>
          <ac:spMkLst>
            <pc:docMk/>
            <pc:sldMk cId="1314449564" sldId="294"/>
            <ac:spMk id="8" creationId="{F162BAED-5A38-435C-8C8A-75B0F6F35FEB}"/>
          </ac:spMkLst>
        </pc:spChg>
        <pc:spChg chg="del">
          <ac:chgData name="Казанцев Никита Олегович" userId="d351767c-2c50-4fce-a423-4fe810b41b1a" providerId="ADAL" clId="{DDD7C492-876E-4F8A-A38B-9D0F0C58EBCE}" dt="2020-05-18T00:02:13.050" v="4295" actId="478"/>
          <ac:spMkLst>
            <pc:docMk/>
            <pc:sldMk cId="1314449564" sldId="294"/>
            <ac:spMk id="9" creationId="{85D7B2ED-A658-40B9-9292-F5293D348DE0}"/>
          </ac:spMkLst>
        </pc:spChg>
        <pc:spChg chg="del">
          <ac:chgData name="Казанцев Никита Олегович" userId="d351767c-2c50-4fce-a423-4fe810b41b1a" providerId="ADAL" clId="{DDD7C492-876E-4F8A-A38B-9D0F0C58EBCE}" dt="2020-05-18T00:02:13.050" v="4295" actId="478"/>
          <ac:spMkLst>
            <pc:docMk/>
            <pc:sldMk cId="1314449564" sldId="294"/>
            <ac:spMk id="10" creationId="{BBE0D586-FF36-42B9-8565-5A9A68437A58}"/>
          </ac:spMkLst>
        </pc:spChg>
        <pc:spChg chg="del">
          <ac:chgData name="Казанцев Никита Олегович" userId="d351767c-2c50-4fce-a423-4fe810b41b1a" providerId="ADAL" clId="{DDD7C492-876E-4F8A-A38B-9D0F0C58EBCE}" dt="2020-05-18T00:02:13.050" v="4295" actId="478"/>
          <ac:spMkLst>
            <pc:docMk/>
            <pc:sldMk cId="1314449564" sldId="294"/>
            <ac:spMk id="12" creationId="{92BF6D5F-E98F-44D3-B112-B4798D0A26C4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8T00:05:23.258" v="4307" actId="1076"/>
          <ac:spMkLst>
            <pc:docMk/>
            <pc:sldMk cId="1314449564" sldId="294"/>
            <ac:spMk id="19" creationId="{4CCFFBF9-016A-4D3D-9306-88DB9F36E3BA}"/>
          </ac:spMkLst>
        </pc:spChg>
        <pc:picChg chg="add mod">
          <ac:chgData name="Казанцев Никита Олегович" userId="d351767c-2c50-4fce-a423-4fe810b41b1a" providerId="ADAL" clId="{DDD7C492-876E-4F8A-A38B-9D0F0C58EBCE}" dt="2020-05-18T00:04:58.654" v="4302" actId="1076"/>
          <ac:picMkLst>
            <pc:docMk/>
            <pc:sldMk cId="1314449564" sldId="294"/>
            <ac:picMk id="2" creationId="{3D5FD868-4F83-454C-A5CB-87B262F53520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8T00:05:25.759" v="4308" actId="1076"/>
          <ac:picMkLst>
            <pc:docMk/>
            <pc:sldMk cId="1314449564" sldId="294"/>
            <ac:picMk id="20" creationId="{20B457E4-84FB-4BC8-8491-90D94CCF3AB9}"/>
          </ac:picMkLst>
        </pc:picChg>
        <pc:picChg chg="del">
          <ac:chgData name="Казанцев Никита Олегович" userId="d351767c-2c50-4fce-a423-4fe810b41b1a" providerId="ADAL" clId="{DDD7C492-876E-4F8A-A38B-9D0F0C58EBCE}" dt="2020-05-18T00:02:13.050" v="4295" actId="478"/>
          <ac:picMkLst>
            <pc:docMk/>
            <pc:sldMk cId="1314449564" sldId="294"/>
            <ac:picMk id="1026" creationId="{B5DBDD54-B013-4B95-901E-ABD6287B4609}"/>
          </ac:picMkLst>
        </pc:picChg>
        <pc:picChg chg="del">
          <ac:chgData name="Казанцев Никита Олегович" userId="d351767c-2c50-4fce-a423-4fe810b41b1a" providerId="ADAL" clId="{DDD7C492-876E-4F8A-A38B-9D0F0C58EBCE}" dt="2020-05-18T00:02:13.050" v="4295" actId="478"/>
          <ac:picMkLst>
            <pc:docMk/>
            <pc:sldMk cId="1314449564" sldId="294"/>
            <ac:picMk id="1028" creationId="{C84BB466-E0AE-4106-A356-4E9D7FD7BC0E}"/>
          </ac:picMkLst>
        </pc:picChg>
        <pc:picChg chg="del">
          <ac:chgData name="Казанцев Никита Олегович" userId="d351767c-2c50-4fce-a423-4fe810b41b1a" providerId="ADAL" clId="{DDD7C492-876E-4F8A-A38B-9D0F0C58EBCE}" dt="2020-05-18T00:02:13.050" v="4295" actId="478"/>
          <ac:picMkLst>
            <pc:docMk/>
            <pc:sldMk cId="1314449564" sldId="294"/>
            <ac:picMk id="1030" creationId="{7C14CBCF-D19B-43EB-88BD-BB496E26ED78}"/>
          </ac:picMkLst>
        </pc:picChg>
        <pc:picChg chg="del">
          <ac:chgData name="Казанцев Никита Олегович" userId="d351767c-2c50-4fce-a423-4fe810b41b1a" providerId="ADAL" clId="{DDD7C492-876E-4F8A-A38B-9D0F0C58EBCE}" dt="2020-05-18T00:02:13.050" v="4295" actId="478"/>
          <ac:picMkLst>
            <pc:docMk/>
            <pc:sldMk cId="1314449564" sldId="294"/>
            <ac:picMk id="1032" creationId="{D4AFC151-1C9A-4DBF-85BC-35D0654DE4CD}"/>
          </ac:picMkLst>
        </pc:picChg>
        <pc:picChg chg="del">
          <ac:chgData name="Казанцев Никита Олегович" userId="d351767c-2c50-4fce-a423-4fe810b41b1a" providerId="ADAL" clId="{DDD7C492-876E-4F8A-A38B-9D0F0C58EBCE}" dt="2020-05-18T00:02:13.050" v="4295" actId="478"/>
          <ac:picMkLst>
            <pc:docMk/>
            <pc:sldMk cId="1314449564" sldId="294"/>
            <ac:picMk id="1036" creationId="{3ACD339E-52F0-44C2-91F0-E40066A31DB0}"/>
          </ac:picMkLst>
        </pc:picChg>
        <pc:picChg chg="del">
          <ac:chgData name="Казанцев Никита Олегович" userId="d351767c-2c50-4fce-a423-4fe810b41b1a" providerId="ADAL" clId="{DDD7C492-876E-4F8A-A38B-9D0F0C58EBCE}" dt="2020-05-18T00:02:13.050" v="4295" actId="478"/>
          <ac:picMkLst>
            <pc:docMk/>
            <pc:sldMk cId="1314449564" sldId="294"/>
            <ac:picMk id="1042" creationId="{9F29CFEA-5C6A-48A1-BCBF-BCF6AFA61D35}"/>
          </ac:picMkLst>
        </pc:picChg>
      </pc:sldChg>
      <pc:sldChg chg="addSp delSp modSp add mod">
        <pc:chgData name="Казанцев Никита Олегович" userId="d351767c-2c50-4fce-a423-4fe810b41b1a" providerId="ADAL" clId="{DDD7C492-876E-4F8A-A38B-9D0F0C58EBCE}" dt="2020-05-18T13:32:47.913" v="6515" actId="167"/>
        <pc:sldMkLst>
          <pc:docMk/>
          <pc:sldMk cId="1022758762" sldId="295"/>
        </pc:sldMkLst>
        <pc:spChg chg="mod ord">
          <ac:chgData name="Казанцев Никита Олегович" userId="d351767c-2c50-4fce-a423-4fe810b41b1a" providerId="ADAL" clId="{DDD7C492-876E-4F8A-A38B-9D0F0C58EBCE}" dt="2020-05-18T13:32:46.153" v="6514" actId="166"/>
          <ac:spMkLst>
            <pc:docMk/>
            <pc:sldMk cId="1022758762" sldId="295"/>
            <ac:spMk id="2" creationId="{D035461F-7525-45A8-9D05-A246F2227FEA}"/>
          </ac:spMkLst>
        </pc:spChg>
        <pc:spChg chg="mod">
          <ac:chgData name="Казанцев Никита Олегович" userId="d351767c-2c50-4fce-a423-4fe810b41b1a" providerId="ADAL" clId="{DDD7C492-876E-4F8A-A38B-9D0F0C58EBCE}" dt="2020-05-18T11:29:17.895" v="4447" actId="20577"/>
          <ac:spMkLst>
            <pc:docMk/>
            <pc:sldMk cId="1022758762" sldId="295"/>
            <ac:spMk id="14339" creationId="{00000000-0000-0000-0000-000000000000}"/>
          </ac:spMkLst>
        </pc:spChg>
        <pc:picChg chg="del">
          <ac:chgData name="Казанцев Никита Олегович" userId="d351767c-2c50-4fce-a423-4fe810b41b1a" providerId="ADAL" clId="{DDD7C492-876E-4F8A-A38B-9D0F0C58EBCE}" dt="2020-05-18T11:29:21.049" v="4449" actId="478"/>
          <ac:picMkLst>
            <pc:docMk/>
            <pc:sldMk cId="1022758762" sldId="295"/>
            <ac:picMk id="3" creationId="{8BDBFD09-79EE-4CEC-9816-A8DBDBF91D88}"/>
          </ac:picMkLst>
        </pc:picChg>
        <pc:picChg chg="add mod ord">
          <ac:chgData name="Казанцев Никита Олегович" userId="d351767c-2c50-4fce-a423-4fe810b41b1a" providerId="ADAL" clId="{DDD7C492-876E-4F8A-A38B-9D0F0C58EBCE}" dt="2020-05-18T13:32:47.913" v="6515" actId="167"/>
          <ac:picMkLst>
            <pc:docMk/>
            <pc:sldMk cId="1022758762" sldId="295"/>
            <ac:picMk id="5" creationId="{1228C984-B3EA-4518-9FCA-8E4E13DC2434}"/>
          </ac:picMkLst>
        </pc:picChg>
        <pc:picChg chg="del">
          <ac:chgData name="Казанцев Никита Олегович" userId="d351767c-2c50-4fce-a423-4fe810b41b1a" providerId="ADAL" clId="{DDD7C492-876E-4F8A-A38B-9D0F0C58EBCE}" dt="2020-05-18T11:29:20.604" v="4448" actId="478"/>
          <ac:picMkLst>
            <pc:docMk/>
            <pc:sldMk cId="1022758762" sldId="295"/>
            <ac:picMk id="2050" creationId="{A0B219B5-8183-476F-9B9D-810508C361C8}"/>
          </ac:picMkLst>
        </pc:picChg>
      </pc:sldChg>
      <pc:sldChg chg="delSp modSp add mod">
        <pc:chgData name="Казанцев Никита Олегович" userId="d351767c-2c50-4fce-a423-4fe810b41b1a" providerId="ADAL" clId="{DDD7C492-876E-4F8A-A38B-9D0F0C58EBCE}" dt="2020-05-18T14:57:30.468" v="7207" actId="113"/>
        <pc:sldMkLst>
          <pc:docMk/>
          <pc:sldMk cId="278989764" sldId="296"/>
        </pc:sldMkLst>
        <pc:spChg chg="mod">
          <ac:chgData name="Казанцев Никита Олегович" userId="d351767c-2c50-4fce-a423-4fe810b41b1a" providerId="ADAL" clId="{DDD7C492-876E-4F8A-A38B-9D0F0C58EBCE}" dt="2020-05-18T14:57:30.468" v="7207" actId="113"/>
          <ac:spMkLst>
            <pc:docMk/>
            <pc:sldMk cId="278989764" sldId="296"/>
            <ac:spMk id="14" creationId="{DE1261A8-0C4C-4DD2-9D98-5459CAA90A27}"/>
          </ac:spMkLst>
        </pc:spChg>
        <pc:spChg chg="mod">
          <ac:chgData name="Казанцев Никита Олегович" userId="d351767c-2c50-4fce-a423-4fe810b41b1a" providerId="ADAL" clId="{DDD7C492-876E-4F8A-A38B-9D0F0C58EBCE}" dt="2020-05-18T11:32:16.429" v="4749" actId="20577"/>
          <ac:spMkLst>
            <pc:docMk/>
            <pc:sldMk cId="278989764" sldId="296"/>
            <ac:spMk id="14339" creationId="{00000000-0000-0000-0000-000000000000}"/>
          </ac:spMkLst>
        </pc:spChg>
        <pc:picChg chg="del">
          <ac:chgData name="Казанцев Никита Олегович" userId="d351767c-2c50-4fce-a423-4fe810b41b1a" providerId="ADAL" clId="{DDD7C492-876E-4F8A-A38B-9D0F0C58EBCE}" dt="2020-05-18T11:32:18.419" v="4750" actId="478"/>
          <ac:picMkLst>
            <pc:docMk/>
            <pc:sldMk cId="278989764" sldId="296"/>
            <ac:picMk id="3" creationId="{4514A002-7AF5-415D-AB58-C3A6350BF117}"/>
          </ac:picMkLst>
        </pc:picChg>
        <pc:picChg chg="del mod">
          <ac:chgData name="Казанцев Никита Олегович" userId="d351767c-2c50-4fce-a423-4fe810b41b1a" providerId="ADAL" clId="{DDD7C492-876E-4F8A-A38B-9D0F0C58EBCE}" dt="2020-05-18T12:08:22.997" v="6058" actId="478"/>
          <ac:picMkLst>
            <pc:docMk/>
            <pc:sldMk cId="278989764" sldId="296"/>
            <ac:picMk id="5" creationId="{7EA9F33D-9989-4B80-AEF5-0031C48F8CAE}"/>
          </ac:picMkLst>
        </pc:picChg>
      </pc:sldChg>
      <pc:sldChg chg="addSp delSp modSp add mod">
        <pc:chgData name="Казанцев Никита Олегович" userId="d351767c-2c50-4fce-a423-4fe810b41b1a" providerId="ADAL" clId="{DDD7C492-876E-4F8A-A38B-9D0F0C58EBCE}" dt="2020-05-18T12:20:10.424" v="6213" actId="20577"/>
        <pc:sldMkLst>
          <pc:docMk/>
          <pc:sldMk cId="4000132731" sldId="297"/>
        </pc:sldMkLst>
        <pc:spChg chg="del">
          <ac:chgData name="Казанцев Никита Олегович" userId="d351767c-2c50-4fce-a423-4fe810b41b1a" providerId="ADAL" clId="{DDD7C492-876E-4F8A-A38B-9D0F0C58EBCE}" dt="2020-05-18T11:36:41.489" v="4923" actId="478"/>
          <ac:spMkLst>
            <pc:docMk/>
            <pc:sldMk cId="4000132731" sldId="297"/>
            <ac:spMk id="12" creationId="{227D7213-FCC4-4027-8F08-B2F7A7B7356A}"/>
          </ac:spMkLst>
        </pc:spChg>
        <pc:spChg chg="del mod">
          <ac:chgData name="Казанцев Никита Олегович" userId="d351767c-2c50-4fce-a423-4fe810b41b1a" providerId="ADAL" clId="{DDD7C492-876E-4F8A-A38B-9D0F0C58EBCE}" dt="2020-05-18T11:36:44.011" v="4927" actId="478"/>
          <ac:spMkLst>
            <pc:docMk/>
            <pc:sldMk cId="4000132731" sldId="297"/>
            <ac:spMk id="13" creationId="{2F1F7EA7-3D45-4543-A9DA-BCFB907694F9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8T12:20:10.424" v="6213" actId="20577"/>
          <ac:spMkLst>
            <pc:docMk/>
            <pc:sldMk cId="4000132731" sldId="297"/>
            <ac:spMk id="19" creationId="{63E63557-611C-42C6-A12F-F53BCD22B770}"/>
          </ac:spMkLst>
        </pc:spChg>
        <pc:spChg chg="del">
          <ac:chgData name="Казанцев Никита Олегович" userId="d351767c-2c50-4fce-a423-4fe810b41b1a" providerId="ADAL" clId="{DDD7C492-876E-4F8A-A38B-9D0F0C58EBCE}" dt="2020-05-18T11:36:39.878" v="4921" actId="478"/>
          <ac:spMkLst>
            <pc:docMk/>
            <pc:sldMk cId="4000132731" sldId="297"/>
            <ac:spMk id="25" creationId="{2BDE4991-DF21-4E83-B9B7-E8479D53AA2E}"/>
          </ac:spMkLst>
        </pc:spChg>
        <pc:picChg chg="del">
          <ac:chgData name="Казанцев Никита Олегович" userId="d351767c-2c50-4fce-a423-4fe810b41b1a" providerId="ADAL" clId="{DDD7C492-876E-4F8A-A38B-9D0F0C58EBCE}" dt="2020-05-18T11:36:40.856" v="4922" actId="478"/>
          <ac:picMkLst>
            <pc:docMk/>
            <pc:sldMk cId="4000132731" sldId="297"/>
            <ac:picMk id="4" creationId="{47166865-409A-4DE0-908B-4196BA0BAE89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8T11:37:21.341" v="4935" actId="14100"/>
          <ac:picMkLst>
            <pc:docMk/>
            <pc:sldMk cId="4000132731" sldId="297"/>
            <ac:picMk id="5" creationId="{F5E78311-3C19-436D-86A2-93BEC945A407}"/>
          </ac:picMkLst>
        </pc:picChg>
        <pc:picChg chg="add mod">
          <ac:chgData name="Казанцев Никита Олегович" userId="d351767c-2c50-4fce-a423-4fe810b41b1a" providerId="ADAL" clId="{DDD7C492-876E-4F8A-A38B-9D0F0C58EBCE}" dt="2020-05-18T11:38:47.035" v="5104" actId="1076"/>
          <ac:picMkLst>
            <pc:docMk/>
            <pc:sldMk cId="4000132731" sldId="297"/>
            <ac:picMk id="7" creationId="{274276AB-AD42-4DDB-95D1-E4D46D0C3D8F}"/>
          </ac:picMkLst>
        </pc:picChg>
        <pc:picChg chg="del">
          <ac:chgData name="Казанцев Никита Олегович" userId="d351767c-2c50-4fce-a423-4fe810b41b1a" providerId="ADAL" clId="{DDD7C492-876E-4F8A-A38B-9D0F0C58EBCE}" dt="2020-05-18T11:36:44.482" v="4928" actId="478"/>
          <ac:picMkLst>
            <pc:docMk/>
            <pc:sldMk cId="4000132731" sldId="297"/>
            <ac:picMk id="24" creationId="{816AF481-E86C-4FA0-ABFF-E5141F353CF4}"/>
          </ac:picMkLst>
        </pc:picChg>
        <pc:cxnChg chg="del">
          <ac:chgData name="Казанцев Никита Олегович" userId="d351767c-2c50-4fce-a423-4fe810b41b1a" providerId="ADAL" clId="{DDD7C492-876E-4F8A-A38B-9D0F0C58EBCE}" dt="2020-05-18T11:36:41.859" v="4924" actId="478"/>
          <ac:cxnSpMkLst>
            <pc:docMk/>
            <pc:sldMk cId="4000132731" sldId="297"/>
            <ac:cxnSpMk id="14" creationId="{FB984434-42C2-4526-834B-683EF9E5BF2D}"/>
          </ac:cxnSpMkLst>
        </pc:cxnChg>
        <pc:cxnChg chg="del">
          <ac:chgData name="Казанцев Никита Олегович" userId="d351767c-2c50-4fce-a423-4fe810b41b1a" providerId="ADAL" clId="{DDD7C492-876E-4F8A-A38B-9D0F0C58EBCE}" dt="2020-05-18T11:36:42.492" v="4925" actId="478"/>
          <ac:cxnSpMkLst>
            <pc:docMk/>
            <pc:sldMk cId="4000132731" sldId="297"/>
            <ac:cxnSpMk id="17" creationId="{BB97C81A-0455-460A-9B5C-1BB9DA8200C1}"/>
          </ac:cxnSpMkLst>
        </pc:cxnChg>
      </pc:sldChg>
      <pc:sldChg chg="addSp modSp add mod">
        <pc:chgData name="Казанцев Никита Олегович" userId="d351767c-2c50-4fce-a423-4fe810b41b1a" providerId="ADAL" clId="{DDD7C492-876E-4F8A-A38B-9D0F0C58EBCE}" dt="2020-05-18T20:54:47.314" v="7313" actId="20577"/>
        <pc:sldMkLst>
          <pc:docMk/>
          <pc:sldMk cId="3194163848" sldId="298"/>
        </pc:sldMkLst>
        <pc:spChg chg="add mod">
          <ac:chgData name="Казанцев Никита Олегович" userId="d351767c-2c50-4fce-a423-4fe810b41b1a" providerId="ADAL" clId="{DDD7C492-876E-4F8A-A38B-9D0F0C58EBCE}" dt="2020-05-18T12:20:23.959" v="6221" actId="20577"/>
          <ac:spMkLst>
            <pc:docMk/>
            <pc:sldMk cId="3194163848" sldId="298"/>
            <ac:spMk id="2" creationId="{06150321-52F0-4392-A65A-65F5C67510A2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8T20:54:47.314" v="7313" actId="20577"/>
          <ac:spMkLst>
            <pc:docMk/>
            <pc:sldMk cId="3194163848" sldId="298"/>
            <ac:spMk id="16" creationId="{501FA36A-9923-44B9-9A8F-E05370C32AE8}"/>
          </ac:spMkLst>
        </pc:spChg>
        <pc:picChg chg="mod">
          <ac:chgData name="Казанцев Никита Олегович" userId="d351767c-2c50-4fce-a423-4fe810b41b1a" providerId="ADAL" clId="{DDD7C492-876E-4F8A-A38B-9D0F0C58EBCE}" dt="2020-05-18T12:11:28.028" v="6091" actId="1076"/>
          <ac:picMkLst>
            <pc:docMk/>
            <pc:sldMk cId="3194163848" sldId="298"/>
            <ac:picMk id="14" creationId="{42B1D181-4AA5-4EE7-B7C5-24B1180F66DC}"/>
          </ac:picMkLst>
        </pc:picChg>
      </pc:sldChg>
      <pc:sldChg chg="new del">
        <pc:chgData name="Казанцев Никита Олегович" userId="d351767c-2c50-4fce-a423-4fe810b41b1a" providerId="ADAL" clId="{DDD7C492-876E-4F8A-A38B-9D0F0C58EBCE}" dt="2020-05-18T14:13:35.445" v="7193" actId="2696"/>
        <pc:sldMkLst>
          <pc:docMk/>
          <pc:sldMk cId="633285175" sldId="299"/>
        </pc:sldMkLst>
      </pc:sldChg>
      <pc:sldChg chg="addSp delSp modSp add mod">
        <pc:chgData name="Казанцев Никита Олегович" userId="d351767c-2c50-4fce-a423-4fe810b41b1a" providerId="ADAL" clId="{DDD7C492-876E-4F8A-A38B-9D0F0C58EBCE}" dt="2020-05-18T20:54:40.770" v="7311" actId="20577"/>
        <pc:sldMkLst>
          <pc:docMk/>
          <pc:sldMk cId="3750285312" sldId="299"/>
        </pc:sldMkLst>
        <pc:spChg chg="del mod">
          <ac:chgData name="Казанцев Никита Олегович" userId="d351767c-2c50-4fce-a423-4fe810b41b1a" providerId="ADAL" clId="{DDD7C492-876E-4F8A-A38B-9D0F0C58EBCE}" dt="2020-05-18T15:33:10.745" v="7211" actId="478"/>
          <ac:spMkLst>
            <pc:docMk/>
            <pc:sldMk cId="3750285312" sldId="299"/>
            <ac:spMk id="2" creationId="{EDF3495F-1168-4264-9A57-24880C39386E}"/>
          </ac:spMkLst>
        </pc:spChg>
        <pc:spChg chg="add mod">
          <ac:chgData name="Казанцев Никита Олегович" userId="d351767c-2c50-4fce-a423-4fe810b41b1a" providerId="ADAL" clId="{DDD7C492-876E-4F8A-A38B-9D0F0C58EBCE}" dt="2020-05-18T20:54:40.770" v="7311" actId="20577"/>
          <ac:spMkLst>
            <pc:docMk/>
            <pc:sldMk cId="3750285312" sldId="299"/>
            <ac:spMk id="4" creationId="{266F6642-8E50-4957-A231-8D65BA46B6AC}"/>
          </ac:spMkLst>
        </pc:spChg>
        <pc:spChg chg="mod">
          <ac:chgData name="Казанцев Никита Олегович" userId="d351767c-2c50-4fce-a423-4fe810b41b1a" providerId="ADAL" clId="{DDD7C492-876E-4F8A-A38B-9D0F0C58EBCE}" dt="2020-05-18T15:33:26.171" v="7254" actId="20577"/>
          <ac:spMkLst>
            <pc:docMk/>
            <pc:sldMk cId="3750285312" sldId="299"/>
            <ac:spMk id="14339" creationId="{00000000-0000-0000-0000-000000000000}"/>
          </ac:spMkLst>
        </pc:spChg>
        <pc:picChg chg="del">
          <ac:chgData name="Казанцев Никита Олегович" userId="d351767c-2c50-4fce-a423-4fe810b41b1a" providerId="ADAL" clId="{DDD7C492-876E-4F8A-A38B-9D0F0C58EBCE}" dt="2020-05-18T15:33:09.708" v="7209" actId="478"/>
          <ac:picMkLst>
            <pc:docMk/>
            <pc:sldMk cId="3750285312" sldId="299"/>
            <ac:picMk id="3" creationId="{EF795AF4-04A2-4704-9B22-51AAAC67196E}"/>
          </ac:picMkLst>
        </pc:picChg>
      </pc:sldChg>
      <pc:sldChg chg="new del">
        <pc:chgData name="Казанцев Никита Олегович" userId="d351767c-2c50-4fce-a423-4fe810b41b1a" providerId="ADAL" clId="{DDD7C492-876E-4F8A-A38B-9D0F0C58EBCE}" dt="2020-05-18T14:13:35.445" v="7193" actId="2696"/>
        <pc:sldMkLst>
          <pc:docMk/>
          <pc:sldMk cId="464486699" sldId="300"/>
        </pc:sldMkLst>
      </pc:sldChg>
      <pc:sldChg chg="delSp modSp add mod">
        <pc:chgData name="Казанцев Никита Олегович" userId="d351767c-2c50-4fce-a423-4fe810b41b1a" providerId="ADAL" clId="{DDD7C492-876E-4F8A-A38B-9D0F0C58EBCE}" dt="2020-05-18T20:54:27.216" v="7310" actId="14100"/>
        <pc:sldMkLst>
          <pc:docMk/>
          <pc:sldMk cId="715771688" sldId="300"/>
        </pc:sldMkLst>
        <pc:spChg chg="del">
          <ac:chgData name="Казанцев Никита Олегович" userId="d351767c-2c50-4fce-a423-4fe810b41b1a" providerId="ADAL" clId="{DDD7C492-876E-4F8A-A38B-9D0F0C58EBCE}" dt="2020-05-18T20:54:00.728" v="7286" actId="478"/>
          <ac:spMkLst>
            <pc:docMk/>
            <pc:sldMk cId="715771688" sldId="300"/>
            <ac:spMk id="2" creationId="{EDF3495F-1168-4264-9A57-24880C39386E}"/>
          </ac:spMkLst>
        </pc:spChg>
        <pc:spChg chg="mod">
          <ac:chgData name="Казанцев Никита Олегович" userId="d351767c-2c50-4fce-a423-4fe810b41b1a" providerId="ADAL" clId="{DDD7C492-876E-4F8A-A38B-9D0F0C58EBCE}" dt="2020-05-18T20:54:27.216" v="7310" actId="14100"/>
          <ac:spMkLst>
            <pc:docMk/>
            <pc:sldMk cId="715771688" sldId="300"/>
            <ac:spMk id="14339" creationId="{00000000-0000-0000-0000-000000000000}"/>
          </ac:spMkLst>
        </pc:spChg>
        <pc:picChg chg="del">
          <ac:chgData name="Казанцев Никита Олегович" userId="d351767c-2c50-4fce-a423-4fe810b41b1a" providerId="ADAL" clId="{DDD7C492-876E-4F8A-A38B-9D0F0C58EBCE}" dt="2020-05-18T20:54:24.735" v="7309" actId="478"/>
          <ac:picMkLst>
            <pc:docMk/>
            <pc:sldMk cId="715771688" sldId="300"/>
            <ac:picMk id="3" creationId="{EF795AF4-04A2-4704-9B22-51AAAC67196E}"/>
          </ac:picMkLst>
        </pc:picChg>
      </pc:sldChg>
      <pc:sldChg chg="new del">
        <pc:chgData name="Казанцев Никита Олегович" userId="d351767c-2c50-4fce-a423-4fe810b41b1a" providerId="ADAL" clId="{DDD7C492-876E-4F8A-A38B-9D0F0C58EBCE}" dt="2020-05-18T14:13:35.445" v="7193" actId="2696"/>
        <pc:sldMkLst>
          <pc:docMk/>
          <pc:sldMk cId="3396662967" sldId="301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35.445" v="7193" actId="2696"/>
        <pc:sldMkLst>
          <pc:docMk/>
          <pc:sldMk cId="2073979454" sldId="302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35.445" v="7193" actId="2696"/>
        <pc:sldMkLst>
          <pc:docMk/>
          <pc:sldMk cId="1277989296" sldId="303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35.445" v="7193" actId="2696"/>
        <pc:sldMkLst>
          <pc:docMk/>
          <pc:sldMk cId="1144541531" sldId="304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35.445" v="7193" actId="2696"/>
        <pc:sldMkLst>
          <pc:docMk/>
          <pc:sldMk cId="361204198" sldId="305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35.445" v="7193" actId="2696"/>
        <pc:sldMkLst>
          <pc:docMk/>
          <pc:sldMk cId="2411029164" sldId="306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35.445" v="7193" actId="2696"/>
        <pc:sldMkLst>
          <pc:docMk/>
          <pc:sldMk cId="4264688564" sldId="307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35.445" v="7193" actId="2696"/>
        <pc:sldMkLst>
          <pc:docMk/>
          <pc:sldMk cId="1666927390" sldId="308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35.445" v="7193" actId="2696"/>
        <pc:sldMkLst>
          <pc:docMk/>
          <pc:sldMk cId="2275796248" sldId="309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35.445" v="7193" actId="2696"/>
        <pc:sldMkLst>
          <pc:docMk/>
          <pc:sldMk cId="1950070366" sldId="310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35.445" v="7193" actId="2696"/>
        <pc:sldMkLst>
          <pc:docMk/>
          <pc:sldMk cId="2223884787" sldId="311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35.445" v="7193" actId="2696"/>
        <pc:sldMkLst>
          <pc:docMk/>
          <pc:sldMk cId="2750728054" sldId="312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27.785" v="7192" actId="680"/>
        <pc:sldMkLst>
          <pc:docMk/>
          <pc:sldMk cId="1672970330" sldId="313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27.595" v="7191" actId="680"/>
        <pc:sldMkLst>
          <pc:docMk/>
          <pc:sldMk cId="2732888179" sldId="314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27.456" v="7190" actId="680"/>
        <pc:sldMkLst>
          <pc:docMk/>
          <pc:sldMk cId="3142831138" sldId="315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27.315" v="7189" actId="680"/>
        <pc:sldMkLst>
          <pc:docMk/>
          <pc:sldMk cId="1964901601" sldId="316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27.145" v="7188" actId="680"/>
        <pc:sldMkLst>
          <pc:docMk/>
          <pc:sldMk cId="1700644703" sldId="317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26.996" v="7187" actId="680"/>
        <pc:sldMkLst>
          <pc:docMk/>
          <pc:sldMk cId="1108153580" sldId="318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26.845" v="7186" actId="680"/>
        <pc:sldMkLst>
          <pc:docMk/>
          <pc:sldMk cId="1609682169" sldId="319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26.705" v="7185" actId="680"/>
        <pc:sldMkLst>
          <pc:docMk/>
          <pc:sldMk cId="2107435020" sldId="320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26.305" v="7184" actId="680"/>
        <pc:sldMkLst>
          <pc:docMk/>
          <pc:sldMk cId="2460310298" sldId="321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26.283" v="7183" actId="680"/>
        <pc:sldMkLst>
          <pc:docMk/>
          <pc:sldMk cId="3156488803" sldId="322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26.253" v="7182" actId="680"/>
        <pc:sldMkLst>
          <pc:docMk/>
          <pc:sldMk cId="1082950884" sldId="323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26.206" v="7181" actId="680"/>
        <pc:sldMkLst>
          <pc:docMk/>
          <pc:sldMk cId="1154379994" sldId="324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26.174" v="7180" actId="680"/>
        <pc:sldMkLst>
          <pc:docMk/>
          <pc:sldMk cId="2581232091" sldId="325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26.140" v="7179" actId="680"/>
        <pc:sldMkLst>
          <pc:docMk/>
          <pc:sldMk cId="3832805597" sldId="326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26.107" v="7178" actId="680"/>
        <pc:sldMkLst>
          <pc:docMk/>
          <pc:sldMk cId="1649201711" sldId="327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26.074" v="7177" actId="680"/>
        <pc:sldMkLst>
          <pc:docMk/>
          <pc:sldMk cId="2575548172" sldId="328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26.053" v="7176" actId="680"/>
        <pc:sldMkLst>
          <pc:docMk/>
          <pc:sldMk cId="924518275" sldId="329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26.015" v="7175" actId="680"/>
        <pc:sldMkLst>
          <pc:docMk/>
          <pc:sldMk cId="3533927598" sldId="330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25.996" v="7174" actId="680"/>
        <pc:sldMkLst>
          <pc:docMk/>
          <pc:sldMk cId="7158787" sldId="331"/>
        </pc:sldMkLst>
      </pc:sldChg>
      <pc:sldChg chg="new del">
        <pc:chgData name="Казанцев Никита Олегович" userId="d351767c-2c50-4fce-a423-4fe810b41b1a" providerId="ADAL" clId="{DDD7C492-876E-4F8A-A38B-9D0F0C58EBCE}" dt="2020-05-18T14:13:25.477" v="7173" actId="680"/>
        <pc:sldMkLst>
          <pc:docMk/>
          <pc:sldMk cId="2632621196" sldId="33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1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3A33E-C325-493D-853D-0C52CC5BC609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AEE50-5194-4E2F-9E63-C1259C2ACA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189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683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9D9B1-B6B0-4324-91A6-EA2D4E340434}" type="datetime1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7CB3C1-8DEB-4F78-85B6-939055E39EDB}" type="datetime1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DD563-E40F-4587-96CC-6FC37E1B9AD4}" type="datetime1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3F1F2-488E-48F5-B284-CB2ADAE765FC}" type="datetime1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32485-165D-4AD8-8DD3-ABDE4DD29132}" type="datetime1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1CB64-5CF5-4F51-85BC-788A4A7F3B6F}" type="datetime1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9C625-3F9E-4DFB-A5E1-1CBDC5003C45}" type="datetime1">
              <a:rPr lang="en-US" smtClean="0"/>
              <a:t>5/18/2020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AF6697-FEC6-4C36-B0D2-2C440F34F0B7}" type="datetime1">
              <a:rPr lang="en-US" smtClean="0"/>
              <a:t>5/18/2020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E8EB36-176D-458F-A1D1-51CF3378A8BB}" type="datetime1">
              <a:rPr lang="en-US" smtClean="0"/>
              <a:t>5/18/2020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0F3EA-07D7-4291-97BD-1D78061A2850}" type="datetime1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912E4-C26E-43EE-9313-25FCA704325B}" type="datetime1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88E82FEC-4005-4EF6-B205-585ADA59CD5B}" type="datetime1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16.gif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nokazantsev@edu.hse.r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openxmlformats.org/officeDocument/2006/relationships/hyperlink" Target="mailto:kaznik2013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Murudai&amp;stick=H4sIAAAAAAAAAOPgE-LSz9U3yK4sKTAwV4KyCwuSkrRUspOt9JPL0vWT83MLSktSi-LLMlNS89MTc1OtCkqTcjKLM1KLFrGy-5YWlaYkZu5gZQQAUcVmWU0AAAA&amp;sa=X&amp;ved=2ahUKEwintdPl-LjpAhVExcQBHUlOBcIQmxMoATAdegQIDBA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gif"/><Relationship Id="rId7" Type="http://schemas.openxmlformats.org/officeDocument/2006/relationships/image" Target="../media/image1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11" Type="http://schemas.openxmlformats.org/officeDocument/2006/relationships/image" Target="../media/image2.png"/><Relationship Id="rId5" Type="http://schemas.openxmlformats.org/officeDocument/2006/relationships/image" Target="../media/image10.gif"/><Relationship Id="rId10" Type="http://schemas.openxmlformats.org/officeDocument/2006/relationships/image" Target="../media/image15.gif"/><Relationship Id="rId4" Type="http://schemas.openxmlformats.org/officeDocument/2006/relationships/image" Target="../media/image9.gif"/><Relationship Id="rId9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6.gif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685800" y="1341153"/>
            <a:ext cx="7772400" cy="2206625"/>
          </a:xfrm>
        </p:spPr>
        <p:txBody>
          <a:bodyPr/>
          <a:lstStyle/>
          <a:p>
            <a:pPr eaLnBrk="1" hangingPunct="1"/>
            <a:r>
              <a:rPr lang="ru-RU" sz="2800">
                <a:solidFill>
                  <a:schemeClr val="bg1">
                    <a:lumMod val="95000"/>
                  </a:schemeClr>
                </a:solidFill>
                <a:ea typeface="MS PGothic" panose="020B0600070205080204" charset="-128"/>
                <a:cs typeface="+mj-lt"/>
              </a:rPr>
              <a:t>Факультет компьютерных наук</a:t>
            </a:r>
            <a:br>
              <a:rPr lang="ru-RU" sz="2800">
                <a:solidFill>
                  <a:schemeClr val="bg1">
                    <a:lumMod val="9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800">
                <a:solidFill>
                  <a:schemeClr val="bg1">
                    <a:lumMod val="95000"/>
                  </a:schemeClr>
                </a:solidFill>
                <a:ea typeface="MS PGothic" panose="020B0600070205080204" charset="-128"/>
                <a:cs typeface="+mj-lt"/>
              </a:rPr>
              <a:t>Образовательная программа </a:t>
            </a:r>
            <a:br>
              <a:rPr lang="ru-RU" sz="2800">
                <a:solidFill>
                  <a:schemeClr val="bg1">
                    <a:lumMod val="9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800">
                <a:solidFill>
                  <a:schemeClr val="bg1">
                    <a:lumMod val="95000"/>
                  </a:schemeClr>
                </a:solidFill>
                <a:ea typeface="MS PGothic" panose="020B0600070205080204" charset="-128"/>
                <a:cs typeface="+mj-lt"/>
              </a:rPr>
              <a:t>09.03.04 Программная инженерия</a:t>
            </a:r>
            <a:br>
              <a:rPr lang="ru-RU" sz="2800">
                <a:solidFill>
                  <a:schemeClr val="bg1">
                    <a:lumMod val="9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800">
                <a:solidFill>
                  <a:schemeClr val="bg1">
                    <a:lumMod val="95000"/>
                  </a:schemeClr>
                </a:solidFill>
                <a:ea typeface="MS PGothic" panose="020B0600070205080204" charset="-128"/>
                <a:cs typeface="+mj-lt"/>
              </a:rPr>
              <a:t>Курсовая работа</a:t>
            </a:r>
            <a:br>
              <a:rPr lang="ru-RU" sz="2800">
                <a:solidFill>
                  <a:schemeClr val="bg1">
                    <a:lumMod val="9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3200" b="1">
                <a:solidFill>
                  <a:schemeClr val="bg1">
                    <a:lumMod val="95000"/>
                  </a:schemeClr>
                </a:solidFill>
              </a:rPr>
              <a:t>МОБИЛЬНАЯ 2</a:t>
            </a:r>
            <a:r>
              <a:rPr lang="en-US" sz="3200" b="1">
                <a:solidFill>
                  <a:schemeClr val="bg1">
                    <a:lumMod val="95000"/>
                  </a:schemeClr>
                </a:solidFill>
              </a:rPr>
              <a:t>D</a:t>
            </a:r>
            <a:r>
              <a:rPr lang="ru-RU" sz="3200" b="1">
                <a:solidFill>
                  <a:schemeClr val="bg1">
                    <a:lumMod val="95000"/>
                  </a:schemeClr>
                </a:solidFill>
              </a:rPr>
              <a:t> КОСМИЧЕСКАЯ АРКАДА</a:t>
            </a:r>
            <a:br>
              <a:rPr lang="en-US"/>
            </a:br>
            <a:endParaRPr lang="en-US" sz="2900">
              <a:solidFill>
                <a:srgbClr val="FF0000"/>
              </a:solidFill>
              <a:ea typeface="MS PGothic" panose="020B0600070205080204" charset="-128"/>
              <a:cs typeface="+mj-lt"/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2380128" y="4055778"/>
            <a:ext cx="6568563" cy="2033203"/>
          </a:xfrm>
        </p:spPr>
        <p:txBody>
          <a:bodyPr/>
          <a:lstStyle/>
          <a:p>
            <a:pPr algn="r" eaLnBrk="1" hangingPunct="1"/>
            <a:r>
              <a:rPr lang="ru-RU" sz="1800" u="sng">
                <a:solidFill>
                  <a:schemeClr val="bg1">
                    <a:lumMod val="95000"/>
                  </a:schemeClr>
                </a:solidFill>
                <a:latin typeface="+mj-lt"/>
                <a:ea typeface="MS PGothic" panose="020B0600070205080204" charset="-128"/>
                <a:cs typeface="+mj-lt"/>
              </a:rPr>
              <a:t>Выполнил студент группы БПИ-</a:t>
            </a:r>
            <a:r>
              <a:rPr lang="en-US" sz="1800" u="sng">
                <a:solidFill>
                  <a:schemeClr val="bg1">
                    <a:lumMod val="95000"/>
                  </a:schemeClr>
                </a:solidFill>
                <a:latin typeface="+mj-lt"/>
                <a:ea typeface="MS PGothic" panose="020B0600070205080204" charset="-128"/>
                <a:cs typeface="+mj-lt"/>
              </a:rPr>
              <a:t>191 </a:t>
            </a:r>
            <a:endParaRPr lang="ru-RU" sz="1800" u="sng">
              <a:solidFill>
                <a:schemeClr val="bg1">
                  <a:lumMod val="95000"/>
                </a:schemeClr>
              </a:solidFill>
              <a:latin typeface="+mj-lt"/>
              <a:ea typeface="MS PGothic" panose="020B0600070205080204" charset="-128"/>
              <a:cs typeface="+mj-lt"/>
            </a:endParaRPr>
          </a:p>
          <a:p>
            <a:pPr algn="r" eaLnBrk="1" hangingPunct="1"/>
            <a:r>
              <a:rPr kumimoji="1" lang="ru-RU" sz="1800">
                <a:solidFill>
                  <a:schemeClr val="bg1">
                    <a:lumMod val="75000"/>
                  </a:schemeClr>
                </a:solidFill>
                <a:latin typeface="+mj-lt"/>
                <a:cs typeface="+mj-lt"/>
              </a:rPr>
              <a:t>Казанцев Никита Олегович</a:t>
            </a:r>
          </a:p>
          <a:p>
            <a:pPr algn="r" eaLnBrk="1" hangingPunct="1"/>
            <a:r>
              <a:rPr kumimoji="1" lang="ru-RU" sz="1800" u="sng">
                <a:solidFill>
                  <a:schemeClr val="bg1">
                    <a:lumMod val="95000"/>
                  </a:schemeClr>
                </a:solidFill>
                <a:latin typeface="+mj-lt"/>
                <a:ea typeface="MS PGothic" panose="020B0600070205080204" charset="-128"/>
                <a:cs typeface="+mj-lt"/>
              </a:rPr>
              <a:t>Научный руководитель: </a:t>
            </a:r>
          </a:p>
          <a:p>
            <a:pPr algn="r"/>
            <a:r>
              <a:rPr lang="ru-RU" sz="1100">
                <a:solidFill>
                  <a:schemeClr val="bg1">
                    <a:lumMod val="75000"/>
                  </a:schemeClr>
                </a:solidFill>
              </a:rPr>
              <a:t>Научный сотрудник факультета компьютерных наук </a:t>
            </a:r>
          </a:p>
          <a:p>
            <a:pPr algn="r"/>
            <a:r>
              <a:rPr lang="ru-RU" sz="1100">
                <a:solidFill>
                  <a:schemeClr val="bg1">
                    <a:lumMod val="75000"/>
                  </a:schemeClr>
                </a:solidFill>
              </a:rPr>
              <a:t>Национального исследовательского университета </a:t>
            </a:r>
          </a:p>
          <a:p>
            <a:pPr algn="r"/>
            <a:r>
              <a:rPr lang="ru-RU" sz="1100">
                <a:solidFill>
                  <a:schemeClr val="bg1">
                    <a:lumMod val="75000"/>
                  </a:schemeClr>
                </a:solidFill>
              </a:rPr>
              <a:t>«Высшая школа экономики», к. т. н.</a:t>
            </a:r>
          </a:p>
          <a:p>
            <a:pPr algn="r"/>
            <a:r>
              <a:rPr lang="ru-RU" sz="1800">
                <a:solidFill>
                  <a:schemeClr val="bg1">
                    <a:lumMod val="75000"/>
                  </a:schemeClr>
                </a:solidFill>
              </a:rPr>
              <a:t>О.В. </a:t>
            </a:r>
            <a:r>
              <a:rPr lang="ru-RU" sz="1800" err="1">
                <a:solidFill>
                  <a:schemeClr val="bg1">
                    <a:lumMod val="75000"/>
                  </a:schemeClr>
                </a:solidFill>
              </a:rPr>
              <a:t>Максименкова</a:t>
            </a:r>
            <a:r>
              <a:rPr lang="ru-RU" sz="180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316" name="Subtitle 2"/>
          <p:cNvSpPr txBox="1"/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>
                <a:solidFill>
                  <a:schemeClr val="bg1"/>
                </a:solidFill>
                <a:latin typeface="+mj-lt"/>
                <a:cs typeface="+mj-lt"/>
              </a:rPr>
              <a:t>Высшая школа экономики, Москва, 2020</a:t>
            </a:r>
          </a:p>
          <a:p>
            <a:pPr algn="ctr">
              <a:spcBef>
                <a:spcPct val="20000"/>
              </a:spcBef>
            </a:pPr>
            <a:r>
              <a:rPr lang="en-US" sz="800">
                <a:solidFill>
                  <a:schemeClr val="bg1"/>
                </a:solidFill>
                <a:latin typeface="+mj-lt"/>
                <a:cs typeface="+mj-lt"/>
              </a:rPr>
              <a:t>www.hse.ru</a:t>
            </a:r>
            <a:r>
              <a:rPr lang="ru-RU" sz="800">
                <a:solidFill>
                  <a:schemeClr val="bg1"/>
                </a:solidFill>
                <a:latin typeface="+mj-lt"/>
                <a:cs typeface="+mj-lt"/>
              </a:rPr>
              <a:t> </a:t>
            </a:r>
            <a:endParaRPr kumimoji="1" lang="ru-RU" sz="800">
              <a:solidFill>
                <a:schemeClr val="bg1"/>
              </a:solidFill>
              <a:latin typeface="+mj-lt"/>
              <a:cs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B57FFD-70CD-4C5C-8117-5884EA760DEF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2" descr="Фирменный стиль, логотипы и шаблоны НИУ ВШЭ – О Вышке ...">
            <a:extLst>
              <a:ext uri="{FF2B5EF4-FFF2-40B4-BE49-F238E27FC236}">
                <a16:creationId xmlns:a16="http://schemas.microsoft.com/office/drawing/2014/main" id="{30566EE2-B99F-43CE-9A19-74A204E1C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09" y="246469"/>
            <a:ext cx="667311" cy="8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/>
          <p:nvPr/>
        </p:nvSpPr>
        <p:spPr bwMode="auto">
          <a:xfrm>
            <a:off x="405934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800" b="1">
                <a:solidFill>
                  <a:schemeClr val="bg1"/>
                </a:solidFill>
              </a:rPr>
              <a:t>ВЫБРАННЫЕ МЕТОДЫ И АЛГОРИТМЫ РЕАЛИЗАЦИИ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bg1">
                    <a:lumMod val="95000"/>
                  </a:schemeClr>
                </a:solidFill>
              </a:rPr>
              <a:t>10</a:t>
            </a:fld>
            <a:endParaRPr lang="en-US" sz="18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Рисунок 2" descr="Изображение выглядит как вода, звезда, черный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3A237F99-1F37-4D9A-9705-98EB3DA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194" y="2963089"/>
            <a:ext cx="4421605" cy="33270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4A92CD-E2AF-4295-9775-EB00AE4C2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56" y="2963088"/>
            <a:ext cx="4239844" cy="3190319"/>
          </a:xfrm>
          <a:prstGeom prst="rect">
            <a:avLst/>
          </a:prstGeom>
        </p:spPr>
      </p:pic>
      <p:pic>
        <p:nvPicPr>
          <p:cNvPr id="8" name="Picture 2" descr="Фирменный стиль, логотипы и шаблоны НИУ ВШЭ – О Вышке ...">
            <a:extLst>
              <a:ext uri="{FF2B5EF4-FFF2-40B4-BE49-F238E27FC236}">
                <a16:creationId xmlns:a16="http://schemas.microsoft.com/office/drawing/2014/main" id="{F7F1B612-688B-4152-A644-B229A0159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09" y="246469"/>
            <a:ext cx="667311" cy="8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A3E4BC2-87D3-4396-83A2-5A4786EB1D51}"/>
              </a:ext>
            </a:extLst>
          </p:cNvPr>
          <p:cNvSpPr/>
          <p:nvPr/>
        </p:nvSpPr>
        <p:spPr>
          <a:xfrm>
            <a:off x="5986046" y="324477"/>
            <a:ext cx="30317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>
                <a:solidFill>
                  <a:schemeClr val="bg1"/>
                </a:solidFill>
              </a:rPr>
              <a:t>Гравитация</a:t>
            </a:r>
            <a:endParaRPr lang="ru-RU" sz="2400">
              <a:solidFill>
                <a:schemeClr val="bg1"/>
              </a:solidFill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21B3A6-1D8E-467B-A56D-030FE7EE89A6}"/>
              </a:ext>
            </a:extLst>
          </p:cNvPr>
          <p:cNvCxnSpPr>
            <a:cxnSpLocks/>
          </p:cNvCxnSpPr>
          <p:nvPr/>
        </p:nvCxnSpPr>
        <p:spPr>
          <a:xfrm>
            <a:off x="5643156" y="296068"/>
            <a:ext cx="0" cy="6778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2">
            <a:extLst>
              <a:ext uri="{FF2B5EF4-FFF2-40B4-BE49-F238E27FC236}">
                <a16:creationId xmlns:a16="http://schemas.microsoft.com/office/drawing/2014/main" id="{EF3441AF-2692-4787-972A-B1C89CE9D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35" y="6445706"/>
            <a:ext cx="861103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Казанцев Н.О., БПИ191, 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Мобильная 2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космическая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аркада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2020г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BA891ED-7D01-4D16-9C55-D5D0F227A9E8}"/>
              </a:ext>
            </a:extLst>
          </p:cNvPr>
          <p:cNvSpPr/>
          <p:nvPr/>
        </p:nvSpPr>
        <p:spPr>
          <a:xfrm>
            <a:off x="309849" y="1594692"/>
            <a:ext cx="62433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Open Sans"/>
              </a:rPr>
              <a:t>При взаимодействии космических тел нужно было считать с какой силой одно из тел будет притягиваться к другому, а также вычислять вектор, куда должно будет переместиться тело под действием гравитации.</a:t>
            </a:r>
          </a:p>
          <a:p>
            <a:endParaRPr lang="ru-RU" sz="1400">
              <a:solidFill>
                <a:schemeClr val="bg1"/>
              </a:solidFill>
              <a:latin typeface="Open Sans"/>
            </a:endParaRPr>
          </a:p>
          <a:p>
            <a:r>
              <a:rPr lang="ru-RU" sz="1400">
                <a:solidFill>
                  <a:schemeClr val="bg1"/>
                </a:solidFill>
                <a:latin typeface="Open Sans"/>
              </a:rPr>
              <a:t>К примеру, астероиды, попадающие под действие силы гравитации планеты, совершают витки вокруг</a:t>
            </a:r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166865-409A-4DE0-908B-4196BA0BA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772" y="1578834"/>
            <a:ext cx="3673487" cy="28658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339" name="Title 1"/>
          <p:cNvSpPr txBox="1"/>
          <p:nvPr/>
        </p:nvSpPr>
        <p:spPr bwMode="auto">
          <a:xfrm>
            <a:off x="405934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800" b="1">
                <a:solidFill>
                  <a:schemeClr val="bg1"/>
                </a:solidFill>
              </a:rPr>
              <a:t>ВЫБРАННЫЕ МЕТОДЫ И АЛГОРИТМЫ РЕАЛИЗАЦИИ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bg1">
                    <a:lumMod val="95000"/>
                  </a:schemeClr>
                </a:solidFill>
              </a:rPr>
              <a:t>11</a:t>
            </a:fld>
            <a:endParaRPr lang="en-US" sz="1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34FC92-C01F-4E3E-80B8-67A5E2DC8B6D}"/>
              </a:ext>
            </a:extLst>
          </p:cNvPr>
          <p:cNvSpPr/>
          <p:nvPr/>
        </p:nvSpPr>
        <p:spPr>
          <a:xfrm>
            <a:off x="5986046" y="324477"/>
            <a:ext cx="30317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>
                <a:solidFill>
                  <a:schemeClr val="bg1"/>
                </a:solidFill>
              </a:rPr>
              <a:t>Гравитация</a:t>
            </a:r>
            <a:endParaRPr lang="ru-RU" sz="2400">
              <a:solidFill>
                <a:schemeClr val="bg1"/>
              </a:solidFill>
            </a:endParaRPr>
          </a:p>
        </p:txBody>
      </p:sp>
      <p:pic>
        <p:nvPicPr>
          <p:cNvPr id="8" name="Picture 2" descr="Фирменный стиль, логотипы и шаблоны НИУ ВШЭ – О Вышке ...">
            <a:extLst>
              <a:ext uri="{FF2B5EF4-FFF2-40B4-BE49-F238E27FC236}">
                <a16:creationId xmlns:a16="http://schemas.microsoft.com/office/drawing/2014/main" id="{6B3DCFFD-E8CD-4FD2-987E-6D040BC5D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09" y="246469"/>
            <a:ext cx="667311" cy="8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27D7213-FCC4-4027-8F08-B2F7A7B7356A}"/>
              </a:ext>
            </a:extLst>
          </p:cNvPr>
          <p:cNvSpPr/>
          <p:nvPr/>
        </p:nvSpPr>
        <p:spPr>
          <a:xfrm>
            <a:off x="4981402" y="1649634"/>
            <a:ext cx="37495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>
                <a:solidFill>
                  <a:schemeClr val="bg1"/>
                </a:solidFill>
              </a:rPr>
              <a:t>Внешняя окружность</a:t>
            </a:r>
            <a:endParaRPr lang="ru-RU" sz="120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1F7EA7-3D45-4543-A9DA-BCFB907694F9}"/>
              </a:ext>
            </a:extLst>
          </p:cNvPr>
          <p:cNvSpPr/>
          <p:nvPr/>
        </p:nvSpPr>
        <p:spPr>
          <a:xfrm>
            <a:off x="5986046" y="3766386"/>
            <a:ext cx="374958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b="1">
                <a:solidFill>
                  <a:schemeClr val="bg1"/>
                </a:solidFill>
              </a:rPr>
              <a:t>Внутренняя окружность</a:t>
            </a:r>
            <a:endParaRPr lang="ru-RU" sz="1050">
              <a:solidFill>
                <a:schemeClr val="bg1"/>
              </a:solidFill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B984434-42C2-4526-834B-683EF9E5BF2D}"/>
              </a:ext>
            </a:extLst>
          </p:cNvPr>
          <p:cNvCxnSpPr>
            <a:cxnSpLocks/>
          </p:cNvCxnSpPr>
          <p:nvPr/>
        </p:nvCxnSpPr>
        <p:spPr>
          <a:xfrm>
            <a:off x="5286105" y="1923234"/>
            <a:ext cx="357051" cy="28039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BB97C81A-0455-460A-9B5C-1BB9DA8200C1}"/>
              </a:ext>
            </a:extLst>
          </p:cNvPr>
          <p:cNvCxnSpPr>
            <a:cxnSpLocks/>
          </p:cNvCxnSpPr>
          <p:nvPr/>
        </p:nvCxnSpPr>
        <p:spPr>
          <a:xfrm flipV="1">
            <a:off x="6130286" y="3414782"/>
            <a:ext cx="239485" cy="35160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A6B8AFAD-6885-483E-B9EC-D70B51426F57}"/>
              </a:ext>
            </a:extLst>
          </p:cNvPr>
          <p:cNvCxnSpPr>
            <a:cxnSpLocks/>
          </p:cNvCxnSpPr>
          <p:nvPr/>
        </p:nvCxnSpPr>
        <p:spPr>
          <a:xfrm>
            <a:off x="5643156" y="296068"/>
            <a:ext cx="0" cy="6778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16AF481-E86C-4FA0-ABFF-E5141F353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345" y="4384021"/>
            <a:ext cx="2680408" cy="2016904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BDE4991-DF21-4E83-B9B7-E8479D53AA2E}"/>
              </a:ext>
            </a:extLst>
          </p:cNvPr>
          <p:cNvSpPr/>
          <p:nvPr/>
        </p:nvSpPr>
        <p:spPr>
          <a:xfrm>
            <a:off x="255588" y="1675843"/>
            <a:ext cx="45901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>
                <a:solidFill>
                  <a:schemeClr val="bg1"/>
                </a:solidFill>
              </a:rPr>
              <a:t>Внешняя окружность, коллайдер</a:t>
            </a:r>
            <a:r>
              <a:rPr lang="en-US" b="1">
                <a:solidFill>
                  <a:schemeClr val="bg1"/>
                </a:solidFill>
              </a:rPr>
              <a:t>:</a:t>
            </a:r>
          </a:p>
          <a:p>
            <a:endParaRPr lang="en-US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ru-RU">
                <a:solidFill>
                  <a:schemeClr val="bg1"/>
                </a:solidFill>
              </a:rPr>
              <a:t>Высчитывание гравитации</a:t>
            </a:r>
          </a:p>
          <a:p>
            <a:pPr marL="285750" indent="-285750">
              <a:buFontTx/>
              <a:buChar char="-"/>
            </a:pPr>
            <a:r>
              <a:rPr lang="ru-RU">
                <a:solidFill>
                  <a:schemeClr val="bg1"/>
                </a:solidFill>
              </a:rPr>
              <a:t>Обработка выхода тел на орбиту</a:t>
            </a:r>
          </a:p>
          <a:p>
            <a:endParaRPr lang="ru-RU">
              <a:solidFill>
                <a:schemeClr val="bg1"/>
              </a:solidFill>
            </a:endParaRPr>
          </a:p>
          <a:p>
            <a:endParaRPr lang="ru-RU">
              <a:solidFill>
                <a:schemeClr val="bg1"/>
              </a:solidFill>
            </a:endParaRPr>
          </a:p>
          <a:p>
            <a:r>
              <a:rPr lang="ru-RU" b="1">
                <a:solidFill>
                  <a:schemeClr val="bg1"/>
                </a:solidFill>
              </a:rPr>
              <a:t>Внутренняя окружность, коллайдер</a:t>
            </a:r>
            <a:r>
              <a:rPr lang="en-US" b="1">
                <a:solidFill>
                  <a:schemeClr val="bg1"/>
                </a:solidFill>
              </a:rPr>
              <a:t>:</a:t>
            </a:r>
            <a:endParaRPr lang="ru-RU" b="1">
              <a:solidFill>
                <a:schemeClr val="bg1"/>
              </a:solidFill>
            </a:endParaRPr>
          </a:p>
          <a:p>
            <a:endParaRPr lang="en-US" b="1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ru-RU">
                <a:solidFill>
                  <a:schemeClr val="bg1"/>
                </a:solidFill>
              </a:rPr>
              <a:t>Столкновения</a:t>
            </a:r>
          </a:p>
          <a:p>
            <a:pPr marL="285750" indent="-285750">
              <a:buFontTx/>
              <a:buChar char="-"/>
            </a:pPr>
            <a:r>
              <a:rPr lang="ru-RU">
                <a:solidFill>
                  <a:schemeClr val="bg1"/>
                </a:solidFill>
              </a:rPr>
              <a:t>Обработка увеличения</a:t>
            </a:r>
            <a:r>
              <a:rPr lang="en-US">
                <a:solidFill>
                  <a:schemeClr val="bg1"/>
                </a:solidFill>
              </a:rPr>
              <a:t>/</a:t>
            </a:r>
            <a:r>
              <a:rPr lang="ru-RU">
                <a:solidFill>
                  <a:schemeClr val="bg1"/>
                </a:solidFill>
              </a:rPr>
              <a:t>уменьшения массы</a:t>
            </a:r>
          </a:p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BD6558C2-24D8-4A05-8C08-C1FA264E7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35" y="6445706"/>
            <a:ext cx="861103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Казанцев Н.О., БПИ191, 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Мобильная 2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космическая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аркада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2020г</a:t>
            </a:r>
          </a:p>
        </p:txBody>
      </p:sp>
    </p:spTree>
    <p:extLst>
      <p:ext uri="{BB962C8B-B14F-4D97-AF65-F5344CB8AC3E}">
        <p14:creationId xmlns:p14="http://schemas.microsoft.com/office/powerpoint/2010/main" val="1214221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/>
          <p:nvPr/>
        </p:nvSpPr>
        <p:spPr bwMode="auto">
          <a:xfrm>
            <a:off x="405934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800" b="1">
                <a:solidFill>
                  <a:schemeClr val="bg1"/>
                </a:solidFill>
              </a:rPr>
              <a:t>ВЫБРАННЫЕ МЕТОДЫ И АЛГОРИТМЫ РЕАЛИЗАЦИИ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bg1">
                    <a:lumMod val="95000"/>
                  </a:schemeClr>
                </a:solidFill>
              </a:rPr>
              <a:t>12</a:t>
            </a:fld>
            <a:endParaRPr lang="en-US" sz="1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34FC92-C01F-4E3E-80B8-67A5E2DC8B6D}"/>
              </a:ext>
            </a:extLst>
          </p:cNvPr>
          <p:cNvSpPr/>
          <p:nvPr/>
        </p:nvSpPr>
        <p:spPr>
          <a:xfrm>
            <a:off x="5986046" y="324477"/>
            <a:ext cx="30317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>
                <a:solidFill>
                  <a:schemeClr val="bg1"/>
                </a:solidFill>
              </a:rPr>
              <a:t>Гравитация</a:t>
            </a:r>
            <a:endParaRPr lang="ru-RU" sz="2400">
              <a:solidFill>
                <a:schemeClr val="bg1"/>
              </a:solidFill>
            </a:endParaRPr>
          </a:p>
        </p:txBody>
      </p:sp>
      <p:pic>
        <p:nvPicPr>
          <p:cNvPr id="8" name="Picture 2" descr="Фирменный стиль, логотипы и шаблоны НИУ ВШЭ – О Вышке ...">
            <a:extLst>
              <a:ext uri="{FF2B5EF4-FFF2-40B4-BE49-F238E27FC236}">
                <a16:creationId xmlns:a16="http://schemas.microsoft.com/office/drawing/2014/main" id="{6B3DCFFD-E8CD-4FD2-987E-6D040BC5D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09" y="246469"/>
            <a:ext cx="667311" cy="8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A6B8AFAD-6885-483E-B9EC-D70B51426F57}"/>
              </a:ext>
            </a:extLst>
          </p:cNvPr>
          <p:cNvCxnSpPr>
            <a:cxnSpLocks/>
          </p:cNvCxnSpPr>
          <p:nvPr/>
        </p:nvCxnSpPr>
        <p:spPr>
          <a:xfrm>
            <a:off x="5643156" y="296068"/>
            <a:ext cx="0" cy="6778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2">
            <a:extLst>
              <a:ext uri="{FF2B5EF4-FFF2-40B4-BE49-F238E27FC236}">
                <a16:creationId xmlns:a16="http://schemas.microsoft.com/office/drawing/2014/main" id="{BD6558C2-24D8-4A05-8C08-C1FA264E7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35" y="6445706"/>
            <a:ext cx="861103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Казанцев Н.О., БПИ191, 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Мобильная 2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космическая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аркада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2020г</a:t>
            </a:r>
          </a:p>
        </p:txBody>
      </p:sp>
      <p:pic>
        <p:nvPicPr>
          <p:cNvPr id="5" name="Рисунок 4" descr="Изображение выглядит как вода, внешний, летит, воздушный змей&#10;&#10;Автоматически созданное описание">
            <a:extLst>
              <a:ext uri="{FF2B5EF4-FFF2-40B4-BE49-F238E27FC236}">
                <a16:creationId xmlns:a16="http://schemas.microsoft.com/office/drawing/2014/main" id="{F5E78311-3C19-436D-86A2-93BEC945A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249" y="3118825"/>
            <a:ext cx="3755841" cy="3139092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3E63557-611C-42C6-A12F-F53BCD22B770}"/>
              </a:ext>
            </a:extLst>
          </p:cNvPr>
          <p:cNvSpPr/>
          <p:nvPr/>
        </p:nvSpPr>
        <p:spPr>
          <a:xfrm>
            <a:off x="255588" y="1675843"/>
            <a:ext cx="45901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u="sng">
                <a:solidFill>
                  <a:schemeClr val="bg1"/>
                </a:solidFill>
              </a:rPr>
              <a:t>Обработка столкновений</a:t>
            </a:r>
          </a:p>
          <a:p>
            <a:endParaRPr lang="ru-RU" b="1">
              <a:solidFill>
                <a:schemeClr val="bg1"/>
              </a:solidFill>
            </a:endParaRPr>
          </a:p>
          <a:p>
            <a:r>
              <a:rPr lang="ru-RU" b="1">
                <a:solidFill>
                  <a:schemeClr val="bg1"/>
                </a:solidFill>
              </a:rPr>
              <a:t>Был важен</a:t>
            </a:r>
            <a:r>
              <a:rPr lang="ru-RU">
                <a:solidFill>
                  <a:schemeClr val="bg1"/>
                </a:solidFill>
              </a:rPr>
              <a:t> учет характеристик каждого тела для правильной обработки столкновения</a:t>
            </a:r>
          </a:p>
          <a:p>
            <a:endParaRPr lang="ru-RU">
              <a:solidFill>
                <a:schemeClr val="bg1"/>
              </a:solidFill>
            </a:endParaRPr>
          </a:p>
        </p:txBody>
      </p:sp>
      <p:pic>
        <p:nvPicPr>
          <p:cNvPr id="7" name="Рисунок 6" descr="Изображение выглядит как звезда, вода, темный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274276AB-AD42-4DDB-95D1-E4D46D0C3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472" y="3856912"/>
            <a:ext cx="3130300" cy="20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32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bg1">
                    <a:lumMod val="95000"/>
                  </a:schemeClr>
                </a:solidFill>
              </a:rPr>
              <a:t>13</a:t>
            </a:fld>
            <a:endParaRPr lang="en-US" sz="18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2" descr="Фирменный стиль, логотипы и шаблоны НИУ ВШЭ – О Вышке ...">
            <a:extLst>
              <a:ext uri="{FF2B5EF4-FFF2-40B4-BE49-F238E27FC236}">
                <a16:creationId xmlns:a16="http://schemas.microsoft.com/office/drawing/2014/main" id="{DEEC72D3-7B0A-49C1-96A4-9AFECF2EF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09" y="246469"/>
            <a:ext cx="667311" cy="8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9556D50-2FAD-410E-B6B1-9EFD51840284}"/>
              </a:ext>
            </a:extLst>
          </p:cNvPr>
          <p:cNvSpPr txBox="1"/>
          <p:nvPr/>
        </p:nvSpPr>
        <p:spPr bwMode="auto">
          <a:xfrm>
            <a:off x="405934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800" b="1">
                <a:solidFill>
                  <a:schemeClr val="bg1"/>
                </a:solidFill>
              </a:rPr>
              <a:t>ВЫБРАННЫЕ МЕТОДЫ И АЛГОРИТМЫ РЕАЛИЗАЦИИ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AA34925-5230-40B1-8D3F-F7398349B1C7}"/>
              </a:ext>
            </a:extLst>
          </p:cNvPr>
          <p:cNvSpPr/>
          <p:nvPr/>
        </p:nvSpPr>
        <p:spPr>
          <a:xfrm>
            <a:off x="5834904" y="404166"/>
            <a:ext cx="30317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>
                <a:solidFill>
                  <a:schemeClr val="bg1"/>
                </a:solidFill>
              </a:rPr>
              <a:t>Генерация</a:t>
            </a:r>
            <a:endParaRPr lang="ru-RU" sz="2400">
              <a:solidFill>
                <a:schemeClr val="bg1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ECB7AE1-5D4D-4597-940F-D830949B8859}"/>
              </a:ext>
            </a:extLst>
          </p:cNvPr>
          <p:cNvCxnSpPr>
            <a:cxnSpLocks/>
          </p:cNvCxnSpPr>
          <p:nvPr/>
        </p:nvCxnSpPr>
        <p:spPr>
          <a:xfrm>
            <a:off x="5643156" y="296068"/>
            <a:ext cx="0" cy="6778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2">
            <a:extLst>
              <a:ext uri="{FF2B5EF4-FFF2-40B4-BE49-F238E27FC236}">
                <a16:creationId xmlns:a16="http://schemas.microsoft.com/office/drawing/2014/main" id="{CE875EB1-CEA4-471B-A9E9-831B2898F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35" y="6445706"/>
            <a:ext cx="861103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Казанцев Н.О., БПИ191, 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Мобильная 2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космическая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аркада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2020г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257229-26B5-4DDC-8079-75DDE2621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509" y="1617634"/>
            <a:ext cx="2365348" cy="20640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61F3A238-D7EC-4447-9BE9-851B62653FDE}"/>
              </a:ext>
            </a:extLst>
          </p:cNvPr>
          <p:cNvCxnSpPr>
            <a:cxnSpLocks/>
          </p:cNvCxnSpPr>
          <p:nvPr/>
        </p:nvCxnSpPr>
        <p:spPr>
          <a:xfrm flipV="1">
            <a:off x="7395183" y="2819219"/>
            <a:ext cx="983861" cy="72129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B6534B5-DDE3-45A4-99B1-10FEBDAA4A44}"/>
              </a:ext>
            </a:extLst>
          </p:cNvPr>
          <p:cNvCxnSpPr>
            <a:cxnSpLocks/>
          </p:cNvCxnSpPr>
          <p:nvPr/>
        </p:nvCxnSpPr>
        <p:spPr>
          <a:xfrm flipV="1">
            <a:off x="7395183" y="2598741"/>
            <a:ext cx="671992" cy="94177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07CA440-23F5-4796-A8A9-09B453D2A131}"/>
              </a:ext>
            </a:extLst>
          </p:cNvPr>
          <p:cNvCxnSpPr>
            <a:cxnSpLocks/>
          </p:cNvCxnSpPr>
          <p:nvPr/>
        </p:nvCxnSpPr>
        <p:spPr>
          <a:xfrm flipH="1" flipV="1">
            <a:off x="6553201" y="3260179"/>
            <a:ext cx="841982" cy="28033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166FE13-8252-4F0E-ADBA-2164F10CC5DE}"/>
              </a:ext>
            </a:extLst>
          </p:cNvPr>
          <p:cNvSpPr/>
          <p:nvPr/>
        </p:nvSpPr>
        <p:spPr>
          <a:xfrm>
            <a:off x="6146733" y="3688925"/>
            <a:ext cx="276605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>
                <a:solidFill>
                  <a:schemeClr val="bg1"/>
                </a:solidFill>
              </a:rPr>
              <a:t>Мини-карта. Тела, сгенерированные рядом с игроком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DA79A24-D39D-4B51-A47E-5A6DE9295B2E}"/>
              </a:ext>
            </a:extLst>
          </p:cNvPr>
          <p:cNvSpPr/>
          <p:nvPr/>
        </p:nvSpPr>
        <p:spPr>
          <a:xfrm>
            <a:off x="6504250" y="2230004"/>
            <a:ext cx="374958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b="1">
                <a:solidFill>
                  <a:schemeClr val="bg1"/>
                </a:solidFill>
              </a:rPr>
              <a:t>Игрок</a:t>
            </a:r>
            <a:endParaRPr lang="ru-RU" sz="1050">
              <a:solidFill>
                <a:schemeClr val="bg1"/>
              </a:solidFill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43A05EF-4AE9-4D03-BB97-4D54FBC1F078}"/>
              </a:ext>
            </a:extLst>
          </p:cNvPr>
          <p:cNvCxnSpPr>
            <a:cxnSpLocks/>
          </p:cNvCxnSpPr>
          <p:nvPr/>
        </p:nvCxnSpPr>
        <p:spPr>
          <a:xfrm>
            <a:off x="6843913" y="2457594"/>
            <a:ext cx="457000" cy="40023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766715B-CDDA-4280-9FB3-61E69121E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32" y="4104423"/>
            <a:ext cx="1099116" cy="20295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3DE5DDD-6724-4331-B239-CAA88805A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800" y="4121170"/>
            <a:ext cx="1056712" cy="20295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EAB1F5F-82DA-4347-BFFE-D4C748A51911}"/>
              </a:ext>
            </a:extLst>
          </p:cNvPr>
          <p:cNvSpPr txBox="1"/>
          <p:nvPr/>
        </p:nvSpPr>
        <p:spPr>
          <a:xfrm>
            <a:off x="405934" y="1255175"/>
            <a:ext cx="4974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>
                <a:solidFill>
                  <a:schemeClr val="bg1"/>
                </a:solidFill>
              </a:rPr>
              <a:t>Необходимо было добиться</a:t>
            </a:r>
            <a:r>
              <a:rPr lang="en-US" u="sng">
                <a:solidFill>
                  <a:schemeClr val="bg1"/>
                </a:solidFill>
              </a:rPr>
              <a:t>:</a:t>
            </a:r>
            <a:endParaRPr lang="ru-RU" u="sng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ru-RU" sz="1400">
                <a:solidFill>
                  <a:schemeClr val="bg1"/>
                </a:solidFill>
              </a:rPr>
              <a:t>Случайности в генерации, но с меньшим шансом у </a:t>
            </a:r>
            <a:r>
              <a:rPr lang="en-US" sz="1400">
                <a:solidFill>
                  <a:schemeClr val="bg1"/>
                </a:solidFill>
              </a:rPr>
              <a:t>“</a:t>
            </a:r>
            <a:r>
              <a:rPr lang="ru-RU" sz="1400">
                <a:solidFill>
                  <a:schemeClr val="bg1"/>
                </a:solidFill>
              </a:rPr>
              <a:t>больших объектов</a:t>
            </a:r>
            <a:r>
              <a:rPr lang="en-US" sz="1400">
                <a:solidFill>
                  <a:schemeClr val="bg1"/>
                </a:solidFill>
              </a:rPr>
              <a:t>”</a:t>
            </a:r>
            <a:endParaRPr lang="ru-RU" sz="140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ru-RU" sz="1400">
                <a:solidFill>
                  <a:schemeClr val="bg1"/>
                </a:solidFill>
              </a:rPr>
              <a:t>Оптимизации генерации</a:t>
            </a:r>
          </a:p>
          <a:p>
            <a:pPr marL="285750" indent="-285750">
              <a:buFontTx/>
              <a:buChar char="-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732028-BCAE-4289-8968-053337EC16F1}"/>
              </a:ext>
            </a:extLst>
          </p:cNvPr>
          <p:cNvSpPr txBox="1"/>
          <p:nvPr/>
        </p:nvSpPr>
        <p:spPr>
          <a:xfrm>
            <a:off x="405933" y="2786489"/>
            <a:ext cx="49743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>
                <a:solidFill>
                  <a:schemeClr val="bg1"/>
                </a:solidFill>
              </a:rPr>
              <a:t>Сложности</a:t>
            </a:r>
          </a:p>
          <a:p>
            <a:endParaRPr lang="en-US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ru-RU" sz="1400">
                <a:solidFill>
                  <a:schemeClr val="bg1"/>
                </a:solidFill>
              </a:rPr>
              <a:t>Регулирование частоты генерации</a:t>
            </a:r>
          </a:p>
          <a:p>
            <a:pPr marL="285750" indent="-285750">
              <a:buFontTx/>
              <a:buChar char="-"/>
            </a:pPr>
            <a:r>
              <a:rPr lang="ru-RU" sz="1400">
                <a:solidFill>
                  <a:schemeClr val="bg1"/>
                </a:solidFill>
              </a:rPr>
              <a:t>Генерация вне поля видимости игрока</a:t>
            </a:r>
          </a:p>
          <a:p>
            <a:pPr marL="285750" indent="-285750">
              <a:buFontTx/>
              <a:buChar char="-"/>
            </a:pPr>
            <a:endParaRPr lang="ru-RU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6676A-1D11-264B-A1FB-02ACB52B2B4A}"/>
              </a:ext>
            </a:extLst>
          </p:cNvPr>
          <p:cNvSpPr txBox="1"/>
          <p:nvPr/>
        </p:nvSpPr>
        <p:spPr>
          <a:xfrm>
            <a:off x="2709264" y="5595355"/>
            <a:ext cx="4974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solidFill>
                  <a:schemeClr val="bg1"/>
                </a:solidFill>
              </a:rPr>
              <a:t>Шансы генерации в зависимости от</a:t>
            </a:r>
          </a:p>
          <a:p>
            <a:r>
              <a:rPr lang="ru-RU" sz="1400">
                <a:solidFill>
                  <a:schemeClr val="bg1"/>
                </a:solidFill>
              </a:rPr>
              <a:t>Величины тела</a:t>
            </a:r>
          </a:p>
          <a:p>
            <a:pPr marL="285750" indent="-285750">
              <a:buFontTx/>
              <a:buChar char="-"/>
            </a:pPr>
            <a:endParaRPr lang="ru-RU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152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bg1">
                    <a:lumMod val="95000"/>
                  </a:schemeClr>
                </a:solidFill>
              </a:rPr>
              <a:t>14</a:t>
            </a:fld>
            <a:endParaRPr lang="en-US" sz="18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2" descr="Фирменный стиль, логотипы и шаблоны НИУ ВШЭ – О Вышке ...">
            <a:extLst>
              <a:ext uri="{FF2B5EF4-FFF2-40B4-BE49-F238E27FC236}">
                <a16:creationId xmlns:a16="http://schemas.microsoft.com/office/drawing/2014/main" id="{DEEC72D3-7B0A-49C1-96A4-9AFECF2EF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09" y="246469"/>
            <a:ext cx="667311" cy="8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9556D50-2FAD-410E-B6B1-9EFD51840284}"/>
              </a:ext>
            </a:extLst>
          </p:cNvPr>
          <p:cNvSpPr txBox="1"/>
          <p:nvPr/>
        </p:nvSpPr>
        <p:spPr bwMode="auto">
          <a:xfrm>
            <a:off x="405934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800" b="1">
                <a:solidFill>
                  <a:schemeClr val="bg1"/>
                </a:solidFill>
              </a:rPr>
              <a:t>ВЫБРАННЫЕ МЕТОДЫ И АЛГОРИТМЫ РЕАЛИЗАЦИИ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AA34925-5230-40B1-8D3F-F7398349B1C7}"/>
              </a:ext>
            </a:extLst>
          </p:cNvPr>
          <p:cNvSpPr/>
          <p:nvPr/>
        </p:nvSpPr>
        <p:spPr>
          <a:xfrm>
            <a:off x="5986046" y="219500"/>
            <a:ext cx="30317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>
                <a:solidFill>
                  <a:schemeClr val="bg1"/>
                </a:solidFill>
              </a:rPr>
              <a:t>Задний </a:t>
            </a:r>
          </a:p>
          <a:p>
            <a:r>
              <a:rPr lang="ru-RU" sz="2400" b="1">
                <a:solidFill>
                  <a:schemeClr val="bg1"/>
                </a:solidFill>
              </a:rPr>
              <a:t>фон</a:t>
            </a:r>
            <a:endParaRPr lang="ru-RU" sz="2400">
              <a:solidFill>
                <a:schemeClr val="bg1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ECB7AE1-5D4D-4597-940F-D830949B8859}"/>
              </a:ext>
            </a:extLst>
          </p:cNvPr>
          <p:cNvCxnSpPr>
            <a:cxnSpLocks/>
          </p:cNvCxnSpPr>
          <p:nvPr/>
        </p:nvCxnSpPr>
        <p:spPr>
          <a:xfrm>
            <a:off x="5643156" y="296068"/>
            <a:ext cx="0" cy="6778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1C8A58-F217-40E6-ACC7-AE1FE4FE2D9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39453" y="1315613"/>
            <a:ext cx="3847347" cy="2281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Рисунок 13" descr="Изображение выглядит как внутренний, ноутбук, темный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42B1D181-4AA5-4EE7-B7C5-24B1180F6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212" y="4008627"/>
            <a:ext cx="3630588" cy="1991226"/>
          </a:xfrm>
          <a:prstGeom prst="rect">
            <a:avLst/>
          </a:prstGeom>
        </p:spPr>
      </p:pic>
      <p:sp>
        <p:nvSpPr>
          <p:cNvPr id="15" name="Rectangle 12">
            <a:extLst>
              <a:ext uri="{FF2B5EF4-FFF2-40B4-BE49-F238E27FC236}">
                <a16:creationId xmlns:a16="http://schemas.microsoft.com/office/drawing/2014/main" id="{CE875EB1-CEA4-471B-A9E9-831B2898F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35" y="6445706"/>
            <a:ext cx="861103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Казанцев Н.О., БПИ191, 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Мобильная 2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космическая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аркада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2020г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221E0-EAB2-4164-A6BD-FDEC485D6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751" y="2486862"/>
            <a:ext cx="1355213" cy="9504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1FA36A-9923-44B9-9A8F-E05370C32AE8}"/>
              </a:ext>
            </a:extLst>
          </p:cNvPr>
          <p:cNvSpPr txBox="1"/>
          <p:nvPr/>
        </p:nvSpPr>
        <p:spPr>
          <a:xfrm>
            <a:off x="273585" y="1671694"/>
            <a:ext cx="4520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solidFill>
                  <a:schemeClr val="bg1"/>
                </a:solidFill>
              </a:rPr>
              <a:t>Игровой фон состоит из </a:t>
            </a:r>
            <a:r>
              <a:rPr lang="ru-RU" sz="1400" b="1" err="1">
                <a:solidFill>
                  <a:schemeClr val="bg1"/>
                </a:solidFill>
              </a:rPr>
              <a:t>Quad’а</a:t>
            </a:r>
            <a:r>
              <a:rPr lang="ru-RU" sz="1400">
                <a:solidFill>
                  <a:schemeClr val="bg1"/>
                </a:solidFill>
              </a:rPr>
              <a:t> с наложенным на нем материалом. Если игрок перемещается в каком-то фиксированном направлении, то текстура материала смещается в обратном направлении, тем самым получается бесконечная лента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ru-RU" sz="1400">
                <a:solidFill>
                  <a:schemeClr val="bg1"/>
                </a:solidFill>
              </a:rPr>
              <a:t>из изображения фона, которая создает эффект непрерывного игрового пространства, эффект скорости тела. [3]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6150321-52F0-4392-A65A-65F5C67510A2}"/>
              </a:ext>
            </a:extLst>
          </p:cNvPr>
          <p:cNvSpPr/>
          <p:nvPr/>
        </p:nvSpPr>
        <p:spPr>
          <a:xfrm>
            <a:off x="273585" y="3862558"/>
            <a:ext cx="4572000" cy="22279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897890" indent="1270">
              <a:lnSpc>
                <a:spcPct val="150000"/>
              </a:lnSpc>
              <a:spcAft>
                <a:spcPts val="600"/>
              </a:spcAft>
            </a:pPr>
            <a:r>
              <a:rPr lang="ru-RU" sz="1200" b="1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Принцип работы заднего фона</a:t>
            </a:r>
            <a:endParaRPr lang="en-US" sz="1200" b="1">
              <a:solidFill>
                <a:schemeClr val="bg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arenR"/>
            </a:pPr>
            <a:r>
              <a:rPr lang="ru-RU" sz="120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Определяем направление игрока в данном кадре;</a:t>
            </a:r>
            <a:endParaRPr lang="en-US" sz="1200">
              <a:solidFill>
                <a:schemeClr val="bg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arenR"/>
            </a:pPr>
            <a:r>
              <a:rPr lang="ru-RU" sz="120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Определяем скорость движения космического тела игрока;</a:t>
            </a:r>
            <a:endParaRPr lang="en-US" sz="1200">
              <a:solidFill>
                <a:schemeClr val="bg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arenR"/>
            </a:pPr>
            <a:r>
              <a:rPr lang="ru-RU" sz="120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Смещаем каждую точку фона на вектор, обратный вектору-направления игрока, умноженному на его скорость.</a:t>
            </a:r>
            <a:endParaRPr lang="en-US" sz="12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163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/>
          <p:nvPr/>
        </p:nvSpPr>
        <p:spPr bwMode="auto">
          <a:xfrm>
            <a:off x="277380" y="387971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>
                <a:solidFill>
                  <a:schemeClr val="bg1"/>
                </a:solidFill>
              </a:rPr>
              <a:t>ТЕХНОЛОГИИ И ИНСТРУМЕНТЫ РЕАЛИЗАЦИИ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bg1">
                    <a:lumMod val="95000"/>
                  </a:schemeClr>
                </a:solidFill>
              </a:rPr>
              <a:t>15</a:t>
            </a:fld>
            <a:endParaRPr lang="en-US" sz="18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2" descr="Фирменный стиль, логотипы и шаблоны НИУ ВШЭ – О Вышке ...">
            <a:extLst>
              <a:ext uri="{FF2B5EF4-FFF2-40B4-BE49-F238E27FC236}">
                <a16:creationId xmlns:a16="http://schemas.microsoft.com/office/drawing/2014/main" id="{7B30D970-9418-43F0-AB26-E6B783D7E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09" y="246469"/>
            <a:ext cx="667311" cy="8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C4F968B-0C43-48FA-952A-2A68CCBFB01F}"/>
              </a:ext>
            </a:extLst>
          </p:cNvPr>
          <p:cNvSpPr/>
          <p:nvPr/>
        </p:nvSpPr>
        <p:spPr>
          <a:xfrm>
            <a:off x="578349" y="1607825"/>
            <a:ext cx="5509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Unity</a:t>
            </a:r>
            <a:r>
              <a:rPr lang="en-US">
                <a:solidFill>
                  <a:schemeClr val="bg1"/>
                </a:solidFill>
              </a:rPr>
              <a:t> – </a:t>
            </a:r>
            <a:r>
              <a:rPr lang="ru-RU">
                <a:solidFill>
                  <a:schemeClr val="bg1"/>
                </a:solidFill>
              </a:rPr>
              <a:t>Межплатформенная среда разработки компьютерных игр (2019.3.9)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D7E6BC4-4C8D-4666-B8D9-A8356531595F}"/>
              </a:ext>
            </a:extLst>
          </p:cNvPr>
          <p:cNvSpPr/>
          <p:nvPr/>
        </p:nvSpPr>
        <p:spPr>
          <a:xfrm>
            <a:off x="578349" y="2369950"/>
            <a:ext cx="57076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Visual</a:t>
            </a:r>
            <a:r>
              <a:rPr lang="ru-RU" b="1">
                <a:solidFill>
                  <a:schemeClr val="bg1"/>
                </a:solidFill>
              </a:rPr>
              <a:t> </a:t>
            </a:r>
            <a:r>
              <a:rPr lang="en-US" b="1">
                <a:solidFill>
                  <a:schemeClr val="bg1"/>
                </a:solidFill>
              </a:rPr>
              <a:t>Studio</a:t>
            </a:r>
            <a:r>
              <a:rPr lang="en-US">
                <a:solidFill>
                  <a:schemeClr val="bg1"/>
                </a:solidFill>
              </a:rPr>
              <a:t> – </a:t>
            </a:r>
            <a:r>
              <a:rPr lang="ru-RU">
                <a:solidFill>
                  <a:schemeClr val="bg1"/>
                </a:solidFill>
                <a:cs typeface="Arial" panose="020B0604020202020204" pitchFamily="34" charset="0"/>
              </a:rPr>
              <a:t>Интегрированная среда разработки программного обеспечения</a:t>
            </a:r>
            <a:r>
              <a:rPr lang="en-US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endParaRPr lang="ru-RU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162BAED-5A38-435C-8C8A-75B0F6F35FEB}"/>
              </a:ext>
            </a:extLst>
          </p:cNvPr>
          <p:cNvSpPr/>
          <p:nvPr/>
        </p:nvSpPr>
        <p:spPr>
          <a:xfrm>
            <a:off x="578349" y="5279306"/>
            <a:ext cx="5509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GitHub</a:t>
            </a:r>
            <a:r>
              <a:rPr lang="en-US">
                <a:solidFill>
                  <a:schemeClr val="bg1"/>
                </a:solidFill>
              </a:rPr>
              <a:t> – </a:t>
            </a:r>
            <a:r>
              <a:rPr lang="ru-RU">
                <a:solidFill>
                  <a:schemeClr val="bg1"/>
                </a:solidFill>
              </a:rPr>
              <a:t>веб-сервис для хостинга </a:t>
            </a:r>
            <a:r>
              <a:rPr lang="en-US">
                <a:solidFill>
                  <a:schemeClr val="bg1"/>
                </a:solidFill>
              </a:rPr>
              <a:t>IT-</a:t>
            </a:r>
            <a:r>
              <a:rPr lang="ru-RU">
                <a:solidFill>
                  <a:schemeClr val="bg1"/>
                </a:solidFill>
              </a:rPr>
              <a:t>проектов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5D7B2ED-A658-40B9-9292-F5293D348DE0}"/>
              </a:ext>
            </a:extLst>
          </p:cNvPr>
          <p:cNvSpPr/>
          <p:nvPr/>
        </p:nvSpPr>
        <p:spPr>
          <a:xfrm>
            <a:off x="578349" y="3741798"/>
            <a:ext cx="5509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Adobe Photoshop</a:t>
            </a:r>
            <a:r>
              <a:rPr lang="en-US">
                <a:solidFill>
                  <a:schemeClr val="bg1"/>
                </a:solidFill>
              </a:rPr>
              <a:t> – </a:t>
            </a:r>
            <a:r>
              <a:rPr lang="ru-RU">
                <a:solidFill>
                  <a:schemeClr val="bg1"/>
                </a:solidFill>
              </a:rPr>
              <a:t>многофункциональный графический редактор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0D586-FF36-42B9-8565-5A9A68437A58}"/>
              </a:ext>
            </a:extLst>
          </p:cNvPr>
          <p:cNvSpPr/>
          <p:nvPr/>
        </p:nvSpPr>
        <p:spPr>
          <a:xfrm>
            <a:off x="578349" y="3145333"/>
            <a:ext cx="5509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Blender</a:t>
            </a:r>
            <a:r>
              <a:rPr lang="en-US">
                <a:solidFill>
                  <a:schemeClr val="bg1"/>
                </a:solidFill>
              </a:rPr>
              <a:t>– </a:t>
            </a:r>
            <a:r>
              <a:rPr lang="ru-RU">
                <a:solidFill>
                  <a:schemeClr val="bg1"/>
                </a:solidFill>
              </a:rPr>
              <a:t>веб-сервис для хостинга </a:t>
            </a:r>
            <a:r>
              <a:rPr lang="en-US">
                <a:solidFill>
                  <a:schemeClr val="bg1"/>
                </a:solidFill>
              </a:rPr>
              <a:t>IT-</a:t>
            </a:r>
            <a:r>
              <a:rPr lang="ru-RU">
                <a:solidFill>
                  <a:schemeClr val="bg1"/>
                </a:solidFill>
              </a:rPr>
              <a:t>проектов 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2BF6D5F-E98F-44D3-B112-B4798D0A26C4}"/>
              </a:ext>
            </a:extLst>
          </p:cNvPr>
          <p:cNvSpPr/>
          <p:nvPr/>
        </p:nvSpPr>
        <p:spPr>
          <a:xfrm>
            <a:off x="609231" y="4591710"/>
            <a:ext cx="5509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Trello</a:t>
            </a:r>
            <a:r>
              <a:rPr lang="en-US">
                <a:solidFill>
                  <a:schemeClr val="bg1"/>
                </a:solidFill>
              </a:rPr>
              <a:t>– </a:t>
            </a:r>
            <a:r>
              <a:rPr lang="ru-RU">
                <a:solidFill>
                  <a:schemeClr val="bg1"/>
                </a:solidFill>
              </a:rPr>
              <a:t>система управления проектами.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DBDD54-B013-4B95-901E-ABD6287B4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673" y="1476346"/>
            <a:ext cx="735272" cy="73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4BB466-E0AE-4106-A356-4E9D7FD7B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91" y="2273039"/>
            <a:ext cx="616873" cy="61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C14CBCF-D19B-43EB-88BD-BB496E26E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91" y="3033928"/>
            <a:ext cx="650854" cy="5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AFC151-1C9A-4DBF-85BC-35D0654DE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242" y="3777490"/>
            <a:ext cx="561703" cy="54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rello Logo transparent PNG - StickPNG">
            <a:extLst>
              <a:ext uri="{FF2B5EF4-FFF2-40B4-BE49-F238E27FC236}">
                <a16:creationId xmlns:a16="http://schemas.microsoft.com/office/drawing/2014/main" id="{3ACD339E-52F0-44C2-91F0-E40066A31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012" y="4536695"/>
            <a:ext cx="547757" cy="5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 Icon White #5864 - Free Icons Library">
            <a:extLst>
              <a:ext uri="{FF2B5EF4-FFF2-40B4-BE49-F238E27FC236}">
                <a16:creationId xmlns:a16="http://schemas.microsoft.com/office/drawing/2014/main" id="{9F29CFEA-5C6A-48A1-BCBF-BCF6AFA61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226" y="5195279"/>
            <a:ext cx="735273" cy="73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2">
            <a:extLst>
              <a:ext uri="{FF2B5EF4-FFF2-40B4-BE49-F238E27FC236}">
                <a16:creationId xmlns:a16="http://schemas.microsoft.com/office/drawing/2014/main" id="{5EEE2D3C-4B7D-46C3-B2F4-2C0908833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35" y="6445706"/>
            <a:ext cx="861103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Казанцев Н.О., БПИ191, 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Мобильная 2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космическая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аркада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2020г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>
                <a:solidFill>
                  <a:schemeClr val="bg1"/>
                </a:solidFill>
              </a:rPr>
              <a:t>ОСНОВНЫЕ РЕЗУЛЬТАТЫ РАБОТЫ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bg1">
                    <a:lumMod val="95000"/>
                  </a:schemeClr>
                </a:solidFill>
              </a:rPr>
              <a:t>16</a:t>
            </a:fld>
            <a:endParaRPr lang="en-US" sz="18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2" descr="Фирменный стиль, логотипы и шаблоны НИУ ВШЭ – О Вышке ...">
            <a:extLst>
              <a:ext uri="{FF2B5EF4-FFF2-40B4-BE49-F238E27FC236}">
                <a16:creationId xmlns:a16="http://schemas.microsoft.com/office/drawing/2014/main" id="{A1D60617-4E73-4C4E-B8B0-4F3C8BD30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09" y="246469"/>
            <a:ext cx="667311" cy="8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2FADDE-460B-4ECE-890B-7A4325402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820" y="1084017"/>
            <a:ext cx="3702061" cy="515002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60FD915A-37D8-497A-9B54-2BF79A738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35" y="6445706"/>
            <a:ext cx="861103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Казанцев Н.О., БПИ191, 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Мобильная 2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космическая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аркада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2020г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B0E1AB-B690-4F32-A5D5-4BFF0CFB150E}"/>
              </a:ext>
            </a:extLst>
          </p:cNvPr>
          <p:cNvSpPr txBox="1"/>
          <p:nvPr/>
        </p:nvSpPr>
        <p:spPr>
          <a:xfrm>
            <a:off x="6553200" y="2412592"/>
            <a:ext cx="364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https://bit.ly/3bzTWap</a:t>
            </a:r>
          </a:p>
        </p:txBody>
      </p:sp>
      <p:pic>
        <p:nvPicPr>
          <p:cNvPr id="10" name="Picture 6" descr="Google Play Badges – Google">
            <a:extLst>
              <a:ext uri="{FF2B5EF4-FFF2-40B4-BE49-F238E27FC236}">
                <a16:creationId xmlns:a16="http://schemas.microsoft.com/office/drawing/2014/main" id="{C830B27F-89ED-4571-9210-6C4A8E851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35" y="2157199"/>
            <a:ext cx="2266678" cy="8771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>
                <a:solidFill>
                  <a:schemeClr val="bg1"/>
                </a:solidFill>
              </a:rPr>
              <a:t>ПУТИ ДАЛЬНЕЙШЕГО РАЗВИТИЯ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bg1">
                    <a:lumMod val="95000"/>
                  </a:schemeClr>
                </a:solidFill>
              </a:rPr>
              <a:t>17</a:t>
            </a:fld>
            <a:endParaRPr lang="en-US" sz="18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Рисунок 2" descr="Изображение выглядит как объект, звезда, сидит, монитор&#10;&#10;Автоматически созданное описание">
            <a:extLst>
              <a:ext uri="{FF2B5EF4-FFF2-40B4-BE49-F238E27FC236}">
                <a16:creationId xmlns:a16="http://schemas.microsoft.com/office/drawing/2014/main" id="{EF795AF4-04A2-4704-9B22-51AAAC671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461" y="1357312"/>
            <a:ext cx="2308792" cy="1618970"/>
          </a:xfrm>
          <a:prstGeom prst="rect">
            <a:avLst/>
          </a:prstGeom>
        </p:spPr>
      </p:pic>
      <p:pic>
        <p:nvPicPr>
          <p:cNvPr id="6" name="Picture 2" descr="Фирменный стиль, логотипы и шаблоны НИУ ВШЭ – О Вышке ...">
            <a:extLst>
              <a:ext uri="{FF2B5EF4-FFF2-40B4-BE49-F238E27FC236}">
                <a16:creationId xmlns:a16="http://schemas.microsoft.com/office/drawing/2014/main" id="{0F947CB4-B529-486B-B233-AA0AC3279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09" y="246469"/>
            <a:ext cx="667311" cy="8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F3495F-1168-4264-9A57-24880C39386E}"/>
              </a:ext>
            </a:extLst>
          </p:cNvPr>
          <p:cNvSpPr txBox="1"/>
          <p:nvPr/>
        </p:nvSpPr>
        <p:spPr>
          <a:xfrm>
            <a:off x="604386" y="1566632"/>
            <a:ext cx="524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bg1">
                    <a:lumMod val="95000"/>
                  </a:schemeClr>
                </a:solidFill>
              </a:rPr>
              <a:t>Разнообразить игровую составляющую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bg1">
                    <a:lumMod val="95000"/>
                  </a:schemeClr>
                </a:solidFill>
              </a:rPr>
              <a:t>Добавление мультиплеера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bg1">
                    <a:lumMod val="95000"/>
                  </a:schemeClr>
                </a:solidFill>
              </a:rPr>
              <a:t>Выложить в 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App Store, Windows Store, Steam</a:t>
            </a: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839DE4B3-EE21-4B15-9E22-DE6CCAB2E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35" y="6445706"/>
            <a:ext cx="861103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Казанцев Н.О., БПИ191, 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Мобильная 2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космическая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аркада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2020г</a:t>
            </a:r>
          </a:p>
        </p:txBody>
      </p:sp>
    </p:spTree>
    <p:extLst>
      <p:ext uri="{BB962C8B-B14F-4D97-AF65-F5344CB8AC3E}">
        <p14:creationId xmlns:p14="http://schemas.microsoft.com/office/powerpoint/2010/main" val="4281774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/>
          <p:nvPr/>
        </p:nvSpPr>
        <p:spPr bwMode="auto">
          <a:xfrm>
            <a:off x="1491503" y="428625"/>
            <a:ext cx="4425204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>
                <a:solidFill>
                  <a:schemeClr val="bg1"/>
                </a:solidFill>
              </a:rPr>
              <a:t>ДЕМОНСТРАЦИЯ РАБОТЫ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bg1">
                    <a:lumMod val="95000"/>
                  </a:schemeClr>
                </a:solidFill>
              </a:rPr>
              <a:t>18</a:t>
            </a:fld>
            <a:endParaRPr lang="en-US" sz="18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2" descr="Фирменный стиль, логотипы и шаблоны НИУ ВШЭ – О Вышке ...">
            <a:extLst>
              <a:ext uri="{FF2B5EF4-FFF2-40B4-BE49-F238E27FC236}">
                <a16:creationId xmlns:a16="http://schemas.microsoft.com/office/drawing/2014/main" id="{0F947CB4-B529-486B-B233-AA0AC3279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09" y="246469"/>
            <a:ext cx="667311" cy="8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839DE4B3-EE21-4B15-9E22-DE6CCAB2E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35" y="6445706"/>
            <a:ext cx="861103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Казанцев Н.О., БПИ191, 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Мобильная 2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космическая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аркада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2020г</a:t>
            </a:r>
          </a:p>
        </p:txBody>
      </p:sp>
    </p:spTree>
    <p:extLst>
      <p:ext uri="{BB962C8B-B14F-4D97-AF65-F5344CB8AC3E}">
        <p14:creationId xmlns:p14="http://schemas.microsoft.com/office/powerpoint/2010/main" val="715771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>
                <a:solidFill>
                  <a:schemeClr val="bg1"/>
                </a:solidFill>
              </a:rPr>
              <a:t>СПИСОК ЛИТЕРАТУРЫ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bg1">
                    <a:lumMod val="95000"/>
                  </a:schemeClr>
                </a:solidFill>
              </a:rPr>
              <a:t>19</a:t>
            </a:fld>
            <a:endParaRPr lang="en-US" sz="18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2" descr="Фирменный стиль, логотипы и шаблоны НИУ ВШЭ – О Вышке ...">
            <a:extLst>
              <a:ext uri="{FF2B5EF4-FFF2-40B4-BE49-F238E27FC236}">
                <a16:creationId xmlns:a16="http://schemas.microsoft.com/office/drawing/2014/main" id="{0F947CB4-B529-486B-B233-AA0AC3279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09" y="246469"/>
            <a:ext cx="667311" cy="8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839DE4B3-EE21-4B15-9E22-DE6CCAB2E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35" y="6445706"/>
            <a:ext cx="861103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Казанцев Н.О., БПИ191, 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Мобильная 2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космическая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аркада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2020г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66F6642-8E50-4957-A231-8D65BA46B6AC}"/>
              </a:ext>
            </a:extLst>
          </p:cNvPr>
          <p:cNvSpPr/>
          <p:nvPr/>
        </p:nvSpPr>
        <p:spPr>
          <a:xfrm>
            <a:off x="727911" y="1262276"/>
            <a:ext cx="74713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ru-RU" b="1">
                <a:solidFill>
                  <a:schemeClr val="bg1"/>
                </a:solidFill>
                <a:cs typeface="Arial" panose="020B0604020202020204" pitchFamily="34" charset="0"/>
              </a:rPr>
              <a:t>C# 4.0: полное руководство </a:t>
            </a:r>
            <a:r>
              <a:rPr lang="en-US" b="1">
                <a:solidFill>
                  <a:schemeClr val="bg1"/>
                </a:solidFill>
                <a:cs typeface="Arial" panose="020B0604020202020204" pitchFamily="34" charset="0"/>
              </a:rPr>
              <a:t>//</a:t>
            </a:r>
            <a:r>
              <a:rPr lang="ru-RU" err="1">
                <a:solidFill>
                  <a:schemeClr val="bg1"/>
                </a:solidFill>
                <a:cs typeface="Arial" panose="020B0604020202020204" pitchFamily="34" charset="0"/>
              </a:rPr>
              <a:t>Шилдт</a:t>
            </a:r>
            <a:r>
              <a:rPr lang="ru-RU">
                <a:solidFill>
                  <a:schemeClr val="bg1"/>
                </a:solidFill>
                <a:cs typeface="Arial" panose="020B0604020202020204" pitchFamily="34" charset="0"/>
              </a:rPr>
              <a:t>, Г. : пер. с англ. – М.: ООО «И. Д. Вильямс», 2013.</a:t>
            </a:r>
          </a:p>
          <a:p>
            <a:pPr marL="342900" indent="-342900">
              <a:buFontTx/>
              <a:buAutoNum type="arabicPeriod"/>
            </a:pPr>
            <a:r>
              <a:rPr lang="ru-RU">
                <a:solidFill>
                  <a:schemeClr val="bg1"/>
                </a:solidFill>
                <a:cs typeface="Arial" panose="020B0604020202020204" pitchFamily="34" charset="0"/>
              </a:rPr>
              <a:t>Англоязычная документация </a:t>
            </a:r>
            <a:r>
              <a:rPr lang="en-US">
                <a:solidFill>
                  <a:schemeClr val="bg1"/>
                </a:solidFill>
                <a:cs typeface="Arial" panose="020B0604020202020204" pitchFamily="34" charset="0"/>
              </a:rPr>
              <a:t>Unity</a:t>
            </a:r>
            <a:r>
              <a:rPr lang="ru-RU">
                <a:solidFill>
                  <a:schemeClr val="bg1"/>
                </a:solidFill>
                <a:cs typeface="Arial" panose="020B0604020202020204" pitchFamily="34" charset="0"/>
              </a:rPr>
              <a:t> [Электронный ресурс]// URL: https://docs.unity3d.com/Manual/index.html (Дата обращения: 11.04.2020, режим доступа: свободный).</a:t>
            </a:r>
            <a:endParaRPr lang="en-US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>
                <a:solidFill>
                  <a:schemeClr val="bg1"/>
                </a:solidFill>
                <a:cs typeface="Arial" panose="020B0604020202020204" pitchFamily="34" charset="0"/>
              </a:rPr>
              <a:t>Penny de </a:t>
            </a:r>
            <a:r>
              <a:rPr lang="en-US" err="1">
                <a:solidFill>
                  <a:schemeClr val="bg1"/>
                </a:solidFill>
                <a:cs typeface="Arial" panose="020B0604020202020204" pitchFamily="34" charset="0"/>
              </a:rPr>
              <a:t>Byl</a:t>
            </a:r>
            <a:r>
              <a:rPr lang="en-US">
                <a:solidFill>
                  <a:schemeClr val="bg1"/>
                </a:solidFill>
                <a:cs typeface="Arial" panose="020B0604020202020204" pitchFamily="34" charset="0"/>
              </a:rPr>
              <a:t>, </a:t>
            </a:r>
            <a:r>
              <a:rPr lang="en-US" err="1">
                <a:solidFill>
                  <a:schemeClr val="bg1"/>
                </a:solidFill>
                <a:cs typeface="Arial" panose="020B0604020202020204" pitchFamily="34" charset="0"/>
              </a:rPr>
              <a:t>Hoslistic</a:t>
            </a:r>
            <a:r>
              <a:rPr lang="en-US">
                <a:solidFill>
                  <a:schemeClr val="bg1"/>
                </a:solidFill>
                <a:cs typeface="Arial" panose="020B0604020202020204" pitchFamily="34" charset="0"/>
              </a:rPr>
              <a:t> Mobile Game Development with unity. 1 edition, Burlington: Routledge, 6(17) – 6(19), Nov 2014.</a:t>
            </a:r>
          </a:p>
        </p:txBody>
      </p:sp>
    </p:spTree>
    <p:extLst>
      <p:ext uri="{BB962C8B-B14F-4D97-AF65-F5344CB8AC3E}">
        <p14:creationId xmlns:p14="http://schemas.microsoft.com/office/powerpoint/2010/main" val="3750285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/>
          <p:nvPr/>
        </p:nvSpPr>
        <p:spPr bwMode="auto">
          <a:xfrm>
            <a:off x="310396" y="196850"/>
            <a:ext cx="8177134" cy="700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800" b="1">
                <a:solidFill>
                  <a:schemeClr val="bg1"/>
                </a:solidFill>
                <a:latin typeface="+mj-lt"/>
              </a:rPr>
              <a:t>КРАТКОЕ ОПИСАНИЕ ИГРЫ</a:t>
            </a:r>
            <a:endParaRPr lang="en-US" sz="2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sz="18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6A0250-B80F-49D6-96BE-E768CCDFA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572" y="2866068"/>
            <a:ext cx="5338958" cy="3280731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DCD6D12-F666-42B7-8ECA-6757C23B0E5B}"/>
              </a:ext>
            </a:extLst>
          </p:cNvPr>
          <p:cNvSpPr txBox="1">
            <a:spLocks/>
          </p:cNvSpPr>
          <p:nvPr/>
        </p:nvSpPr>
        <p:spPr bwMode="auto">
          <a:xfrm>
            <a:off x="370365" y="991133"/>
            <a:ext cx="6568563" cy="203320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Accretion</a:t>
            </a:r>
            <a:r>
              <a:rPr lang="en-US"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это игра, в основе которой лежит симуляция реальной физики.</a:t>
            </a:r>
            <a:endParaRPr lang="en-US" sz="1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eaLnBrk="1" hangingPunct="1">
              <a:buNone/>
            </a:pPr>
            <a:endParaRPr lang="en-US" sz="1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eaLnBrk="1" hangingPunct="1">
              <a:buNone/>
            </a:pPr>
            <a:r>
              <a:rPr lang="ru-RU" sz="1800">
                <a:solidFill>
                  <a:schemeClr val="bg1"/>
                </a:solidFill>
              </a:rPr>
              <a:t>Игра является аркадой, её задача - предоставить пользователю бесконечный геймплей, быстрое обучение и простой игровой процесс.</a:t>
            </a:r>
            <a:endParaRPr lang="en-US" sz="180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endParaRPr lang="en-US" sz="1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2" descr="Фирменный стиль, логотипы и шаблоны НИУ ВШЭ – О Вышке ...">
            <a:extLst>
              <a:ext uri="{FF2B5EF4-FFF2-40B4-BE49-F238E27FC236}">
                <a16:creationId xmlns:a16="http://schemas.microsoft.com/office/drawing/2014/main" id="{B2F8BAB6-3384-4D8B-AE80-3944DA3E1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09" y="246469"/>
            <a:ext cx="667311" cy="8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5C3AC1E5-73C4-4AF5-97A8-62D36E4B0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35" y="6445706"/>
            <a:ext cx="861103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Казанцев Н.О., БПИ191, 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Мобильная 2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космическая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аркада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2020г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1371600" y="5074492"/>
            <a:ext cx="6400800" cy="908050"/>
          </a:xfrm>
        </p:spPr>
        <p:txBody>
          <a:bodyPr/>
          <a:lstStyle/>
          <a:p>
            <a:r>
              <a:rPr lang="ru-RU" sz="12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Казанцев Никита Олегович,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en-US" sz="120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nokazantsev@edu.hse.ru</a:t>
            </a:r>
            <a:endParaRPr lang="en-US" sz="1200">
              <a:solidFill>
                <a:schemeClr val="tx2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kaznik2013@gmail.com</a:t>
            </a:r>
            <a:endParaRPr lang="en-US" sz="1200">
              <a:solidFill>
                <a:schemeClr val="tx2">
                  <a:lumMod val="20000"/>
                  <a:lumOff val="80000"/>
                </a:schemeClr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</a:rPr>
              <a:t>@isp13</a:t>
            </a:r>
          </a:p>
          <a:p>
            <a:endParaRPr lang="en-US" sz="120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ru-RU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Москва - 2020</a:t>
            </a:r>
            <a:endParaRPr lang="en-US" altLang="ru-RU" sz="12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417858" y="6452534"/>
            <a:ext cx="645459" cy="365125"/>
          </a:xfrm>
        </p:spPr>
        <p:txBody>
          <a:bodyPr/>
          <a:lstStyle/>
          <a:p>
            <a:pPr>
              <a:defRPr/>
            </a:pPr>
            <a:fld id="{B4B57FFD-70CD-4C5C-8117-5884EA760DEF}" type="slidenum">
              <a:rPr lang="en-US" sz="1800" smtClean="0">
                <a:solidFill>
                  <a:schemeClr val="bg1"/>
                </a:solidFill>
              </a:rPr>
              <a:t>20</a:t>
            </a:fld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4" name="Picture 2" descr="Фирменный стиль, логотипы и шаблоны НИУ ВШЭ – О Вышке ...">
            <a:extLst>
              <a:ext uri="{FF2B5EF4-FFF2-40B4-BE49-F238E27FC236}">
                <a16:creationId xmlns:a16="http://schemas.microsoft.com/office/drawing/2014/main" id="{494473F6-DB8F-4752-95A4-BCD92D60D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09" y="246469"/>
            <a:ext cx="667311" cy="8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7577D7-DF72-40D6-B8FE-23DA860866CC}"/>
              </a:ext>
            </a:extLst>
          </p:cNvPr>
          <p:cNvSpPr txBox="1"/>
          <p:nvPr/>
        </p:nvSpPr>
        <p:spPr>
          <a:xfrm>
            <a:off x="4572000" y="4430759"/>
            <a:ext cx="364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https://bit.ly/3bzTWap</a:t>
            </a:r>
          </a:p>
        </p:txBody>
      </p:sp>
      <p:pic>
        <p:nvPicPr>
          <p:cNvPr id="3078" name="Picture 6" descr="Google Play Badges – Google">
            <a:extLst>
              <a:ext uri="{FF2B5EF4-FFF2-40B4-BE49-F238E27FC236}">
                <a16:creationId xmlns:a16="http://schemas.microsoft.com/office/drawing/2014/main" id="{9CE8AC3C-9F02-44EB-87D7-2420C608A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322" y="4184520"/>
            <a:ext cx="2266678" cy="8771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E889593-AAB2-46CD-A150-47FF75166603}"/>
              </a:ext>
            </a:extLst>
          </p:cNvPr>
          <p:cNvSpPr txBox="1">
            <a:spLocks/>
          </p:cNvSpPr>
          <p:nvPr/>
        </p:nvSpPr>
        <p:spPr bwMode="auto">
          <a:xfrm>
            <a:off x="1371600" y="1783508"/>
            <a:ext cx="6400800" cy="908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40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СПАСИБО</a:t>
            </a:r>
            <a:br>
              <a:rPr lang="ru-RU" altLang="ru-RU" sz="40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</a:br>
            <a:r>
              <a:rPr lang="ru-RU" altLang="ru-RU" sz="40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ЗА ВНИМАНИЕ!</a:t>
            </a:r>
            <a:endParaRPr lang="en-US" altLang="ru-RU" sz="4000" b="1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/>
          <p:nvPr/>
        </p:nvSpPr>
        <p:spPr bwMode="auto">
          <a:xfrm>
            <a:off x="255588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800" b="1">
                <a:solidFill>
                  <a:schemeClr val="bg1"/>
                </a:solidFill>
              </a:rPr>
              <a:t>КОНЦЕПЦИЯ ИГРЫ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bg1">
                    <a:lumMod val="95000"/>
                  </a:schemeClr>
                </a:solidFill>
              </a:rPr>
              <a:t>3</a:t>
            </a:fld>
            <a:endParaRPr lang="en-US" sz="1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E1261A8-0C4C-4DD2-9D98-5459CAA90A27}"/>
              </a:ext>
            </a:extLst>
          </p:cNvPr>
          <p:cNvSpPr txBox="1">
            <a:spLocks/>
          </p:cNvSpPr>
          <p:nvPr/>
        </p:nvSpPr>
        <p:spPr bwMode="auto">
          <a:xfrm>
            <a:off x="255588" y="1006191"/>
            <a:ext cx="6568563" cy="26520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ru-RU" sz="1800">
                <a:solidFill>
                  <a:schemeClr val="bg1"/>
                </a:solidFill>
              </a:rPr>
              <a:t>Цель игры состоит в том, чтобы дойти по развитию от астероида до черной дыры</a:t>
            </a:r>
            <a:endParaRPr lang="en-US" sz="180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endParaRPr lang="ru-RU" sz="180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800">
                <a:solidFill>
                  <a:schemeClr val="bg1"/>
                </a:solidFill>
              </a:rPr>
              <a:t>Игроку необходимо набирать массу различными способами</a:t>
            </a:r>
            <a:endParaRPr lang="en-US" sz="180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endParaRPr lang="ru-RU" sz="180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800">
                <a:solidFill>
                  <a:schemeClr val="bg1"/>
                </a:solidFill>
              </a:rPr>
              <a:t>Вокруг игрока генерируются случайные объекты</a:t>
            </a:r>
            <a:r>
              <a:rPr lang="en-US" sz="1800">
                <a:solidFill>
                  <a:schemeClr val="bg1"/>
                </a:solidFill>
              </a:rPr>
              <a:t>:</a:t>
            </a:r>
            <a:r>
              <a:rPr lang="ru-RU" sz="1800">
                <a:solidFill>
                  <a:schemeClr val="bg1"/>
                </a:solidFill>
              </a:rPr>
              <a:t> одних стоит опасаться, другие необходимо поглощать, тем самым набирая массу</a:t>
            </a:r>
          </a:p>
          <a:p>
            <a:pPr eaLnBrk="1" hangingPunct="1"/>
            <a:endParaRPr lang="en-US" sz="18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Рисунок 2" descr="Изображение выглядит как звезда, вода, темный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4514A002-7AF5-415D-AB58-C3A6350B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522" y="3265714"/>
            <a:ext cx="4630253" cy="3090637"/>
          </a:xfrm>
          <a:prstGeom prst="rect">
            <a:avLst/>
          </a:prstGeom>
        </p:spPr>
      </p:pic>
      <p:pic>
        <p:nvPicPr>
          <p:cNvPr id="5" name="Рисунок 4" descr="Изображение выглядит как ноутбук, черный, темный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7EA9F33D-9989-4B80-AEF5-0031C48F8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64" y="4023360"/>
            <a:ext cx="2541916" cy="1696697"/>
          </a:xfrm>
          <a:prstGeom prst="rect">
            <a:avLst/>
          </a:prstGeom>
        </p:spPr>
      </p:pic>
      <p:pic>
        <p:nvPicPr>
          <p:cNvPr id="8" name="Picture 2" descr="Фирменный стиль, логотипы и шаблоны НИУ ВШЭ – О Вышке ...">
            <a:extLst>
              <a:ext uri="{FF2B5EF4-FFF2-40B4-BE49-F238E27FC236}">
                <a16:creationId xmlns:a16="http://schemas.microsoft.com/office/drawing/2014/main" id="{98AE2401-BB9E-4FFF-BF85-490A20C87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09" y="246469"/>
            <a:ext cx="667311" cy="8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480D7643-822F-4266-BBEA-1D5DECA16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35" y="6445706"/>
            <a:ext cx="861103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Казанцев Н.О., БПИ191, 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Мобильная 2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космическая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аркада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2020г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/>
          <p:nvPr/>
        </p:nvSpPr>
        <p:spPr bwMode="auto">
          <a:xfrm>
            <a:off x="255588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800" b="1">
                <a:solidFill>
                  <a:schemeClr val="bg1"/>
                </a:solidFill>
              </a:rPr>
              <a:t>Термины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bg1">
                    <a:lumMod val="95000"/>
                  </a:schemeClr>
                </a:solidFill>
              </a:rPr>
              <a:t>4</a:t>
            </a:fld>
            <a:endParaRPr lang="en-US" sz="1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E1261A8-0C4C-4DD2-9D98-5459CAA90A27}"/>
              </a:ext>
            </a:extLst>
          </p:cNvPr>
          <p:cNvSpPr txBox="1">
            <a:spLocks/>
          </p:cNvSpPr>
          <p:nvPr/>
        </p:nvSpPr>
        <p:spPr bwMode="auto">
          <a:xfrm>
            <a:off x="303715" y="1186664"/>
            <a:ext cx="6568563" cy="45102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ru-RU" sz="1800" b="1" u="sng">
                <a:solidFill>
                  <a:schemeClr val="bg1"/>
                </a:solidFill>
              </a:rPr>
              <a:t>Геймплей</a:t>
            </a:r>
            <a:r>
              <a:rPr lang="ru-RU" sz="1800">
                <a:solidFill>
                  <a:schemeClr val="bg1"/>
                </a:solidFill>
              </a:rPr>
              <a:t> – </a:t>
            </a:r>
            <a:r>
              <a:rPr lang="ru-RU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компонент игры, отвечающий за то, как игрок взаимодействует с игровым миром, как игровой мир реагирует на действия игрока и как определяется набор действий, который предлагает игроку игра.</a:t>
            </a:r>
          </a:p>
          <a:p>
            <a:pPr marL="0" indent="0" eaLnBrk="1" hangingPunct="1">
              <a:buNone/>
            </a:pPr>
            <a:endParaRPr lang="ru-RU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r>
              <a:rPr lang="ru-RU" sz="1800" b="1" u="sng">
                <a:solidFill>
                  <a:schemeClr val="bg1"/>
                </a:solidFill>
              </a:rPr>
              <a:t>Коллайдер</a:t>
            </a:r>
            <a:r>
              <a:rPr lang="ru-RU" sz="1800" u="sng">
                <a:solidFill>
                  <a:schemeClr val="bg1"/>
                </a:solidFill>
              </a:rPr>
              <a:t> </a:t>
            </a:r>
            <a:r>
              <a:rPr lang="ru-RU" sz="1800">
                <a:solidFill>
                  <a:schemeClr val="bg1"/>
                </a:solidFill>
              </a:rPr>
              <a:t>– </a:t>
            </a:r>
            <a:r>
              <a:rPr lang="ru-RU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компонент, необходимый для обработки физических столкновений.</a:t>
            </a:r>
          </a:p>
          <a:p>
            <a:pPr marL="0" indent="0" eaLnBrk="1" hangingPunct="1">
              <a:buNone/>
            </a:pPr>
            <a:endParaRPr lang="ru-RU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r>
              <a:rPr lang="ru-RU" sz="1800" b="1" u="sng">
                <a:solidFill>
                  <a:schemeClr val="bg1"/>
                </a:solidFill>
              </a:rPr>
              <a:t>Меш</a:t>
            </a:r>
            <a:r>
              <a:rPr lang="ru-RU" sz="1800">
                <a:solidFill>
                  <a:schemeClr val="bg1"/>
                </a:solidFill>
              </a:rPr>
              <a:t> – </a:t>
            </a:r>
            <a:r>
              <a:rPr lang="ru-RU" sz="1400">
                <a:solidFill>
                  <a:schemeClr val="bg1"/>
                </a:solidFill>
              </a:rPr>
              <a:t> </a:t>
            </a:r>
            <a:r>
              <a:rPr lang="ru-RU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 сетка полигонов, из которых состоит любой объект в компьютерной графике.</a:t>
            </a:r>
          </a:p>
          <a:p>
            <a:pPr marL="0" indent="0" eaLnBrk="1" hangingPunct="1">
              <a:buNone/>
            </a:pPr>
            <a:endParaRPr lang="ru-RU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r>
              <a:rPr lang="ru-RU" sz="1800" b="1" u="sng">
                <a:solidFill>
                  <a:schemeClr val="bg1"/>
                </a:solidFill>
              </a:rPr>
              <a:t>Текстура</a:t>
            </a:r>
            <a:r>
              <a:rPr lang="ru-RU" sz="1800">
                <a:solidFill>
                  <a:schemeClr val="bg1"/>
                </a:solidFill>
              </a:rPr>
              <a:t> – </a:t>
            </a:r>
            <a:r>
              <a:rPr lang="ru-RU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 изображение, визуально отображающее совокупность свойств поверхности какого-либо объекта.</a:t>
            </a:r>
          </a:p>
          <a:p>
            <a:pPr marL="0" indent="0" eaLnBrk="1" hangingPunct="1">
              <a:buNone/>
            </a:pPr>
            <a:endParaRPr lang="ru-RU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r>
              <a:rPr lang="en-US" sz="1800" b="1" u="sng">
                <a:solidFill>
                  <a:schemeClr val="bg1"/>
                </a:solidFill>
              </a:rPr>
              <a:t>Quad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примитив в движке 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r>
              <a:rPr lang="ru-RU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представляющий плоскую поверхность.</a:t>
            </a:r>
          </a:p>
          <a:p>
            <a:pPr marL="0" indent="0" eaLnBrk="1" hangingPunct="1">
              <a:buNone/>
            </a:pPr>
            <a:endParaRPr lang="ru-RU" sz="1800">
              <a:solidFill>
                <a:schemeClr val="bg1"/>
              </a:solidFill>
            </a:endParaRPr>
          </a:p>
          <a:p>
            <a:pPr eaLnBrk="1" hangingPunct="1"/>
            <a:endParaRPr lang="en-US" sz="18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2" descr="Фирменный стиль, логотипы и шаблоны НИУ ВШЭ – О Вышке ...">
            <a:extLst>
              <a:ext uri="{FF2B5EF4-FFF2-40B4-BE49-F238E27FC236}">
                <a16:creationId xmlns:a16="http://schemas.microsoft.com/office/drawing/2014/main" id="{98AE2401-BB9E-4FFF-BF85-490A20C87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09" y="246469"/>
            <a:ext cx="667311" cy="8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480D7643-822F-4266-BBEA-1D5DECA16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35" y="6445706"/>
            <a:ext cx="861103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Казанцев Н.О., БПИ191, 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Мобильная 2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космическая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аркада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2020г</a:t>
            </a:r>
          </a:p>
        </p:txBody>
      </p:sp>
    </p:spTree>
    <p:extLst>
      <p:ext uri="{BB962C8B-B14F-4D97-AF65-F5344CB8AC3E}">
        <p14:creationId xmlns:p14="http://schemas.microsoft.com/office/powerpoint/2010/main" val="278989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/>
          <p:nvPr/>
        </p:nvSpPr>
        <p:spPr bwMode="auto">
          <a:xfrm>
            <a:off x="405934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3200" b="1">
                <a:solidFill>
                  <a:schemeClr val="bg1"/>
                </a:solidFill>
              </a:rPr>
              <a:t>ЦЕЛЬ И ЗАДАЧИ РАЗРАБОТКИ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bg1">
                    <a:lumMod val="95000"/>
                  </a:schemeClr>
                </a:solidFill>
              </a:rPr>
              <a:t>5</a:t>
            </a:fld>
            <a:endParaRPr lang="en-US" sz="1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035461F-7525-45A8-9D05-A246F2227FEA}"/>
              </a:ext>
            </a:extLst>
          </p:cNvPr>
          <p:cNvSpPr/>
          <p:nvPr/>
        </p:nvSpPr>
        <p:spPr>
          <a:xfrm>
            <a:off x="642223" y="1231706"/>
            <a:ext cx="6988629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>
                <a:solidFill>
                  <a:schemeClr val="bg1"/>
                </a:solidFill>
              </a:rPr>
              <a:t>Цель работы</a:t>
            </a:r>
          </a:p>
          <a:p>
            <a:br>
              <a:rPr lang="ru-RU" sz="2400">
                <a:solidFill>
                  <a:schemeClr val="bg1"/>
                </a:solidFill>
              </a:rPr>
            </a:br>
            <a:r>
              <a:rPr lang="ru-RU">
                <a:solidFill>
                  <a:schemeClr val="bg1"/>
                </a:solidFill>
              </a:rPr>
              <a:t>Реализовать мобильную игру с бесконечным и простым геймплеем, вывести на рынок.</a:t>
            </a:r>
          </a:p>
          <a:p>
            <a:endParaRPr lang="ru-RU">
              <a:solidFill>
                <a:schemeClr val="bg1"/>
              </a:solidFill>
            </a:endParaRPr>
          </a:p>
          <a:p>
            <a:r>
              <a:rPr lang="ru-RU" b="1">
                <a:solidFill>
                  <a:schemeClr val="bg1"/>
                </a:solidFill>
              </a:rPr>
              <a:t>Задачи работы</a:t>
            </a:r>
          </a:p>
          <a:p>
            <a:endParaRPr lang="en-US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ru-RU">
                <a:solidFill>
                  <a:schemeClr val="bg1"/>
                </a:solidFill>
              </a:rPr>
              <a:t>Разработать интерактивное меню</a:t>
            </a:r>
          </a:p>
          <a:p>
            <a:pPr marL="342900" indent="-342900">
              <a:buAutoNum type="arabicPeriod"/>
            </a:pPr>
            <a:r>
              <a:rPr lang="ru-RU">
                <a:solidFill>
                  <a:schemeClr val="bg1"/>
                </a:solidFill>
              </a:rPr>
              <a:t>Сделать интуитивное обучение для игрока</a:t>
            </a:r>
          </a:p>
          <a:p>
            <a:pPr marL="342900" indent="-342900">
              <a:buAutoNum type="arabicPeriod"/>
            </a:pPr>
            <a:r>
              <a:rPr lang="ru-RU">
                <a:solidFill>
                  <a:schemeClr val="bg1"/>
                </a:solidFill>
              </a:rPr>
              <a:t>Реализовать управление космическим телом</a:t>
            </a:r>
          </a:p>
          <a:p>
            <a:pPr marL="342900" indent="-342900">
              <a:buAutoNum type="arabicPeriod"/>
            </a:pPr>
            <a:r>
              <a:rPr lang="ru-RU">
                <a:solidFill>
                  <a:schemeClr val="bg1"/>
                </a:solidFill>
              </a:rPr>
              <a:t>Генерировать астероиды, планеты, звезды, черные дыры вокруг игрока (и делать это по-умному)</a:t>
            </a:r>
          </a:p>
          <a:p>
            <a:pPr marL="342900" indent="-342900">
              <a:buAutoNum type="arabicPeriod"/>
            </a:pPr>
            <a:r>
              <a:rPr lang="ru-RU">
                <a:solidFill>
                  <a:schemeClr val="bg1"/>
                </a:solidFill>
              </a:rPr>
              <a:t>Разработать атмосферный фон</a:t>
            </a:r>
          </a:p>
          <a:p>
            <a:pPr marL="342900" indent="-342900">
              <a:buAutoNum type="arabicPeriod"/>
            </a:pPr>
            <a:r>
              <a:rPr lang="ru-RU">
                <a:solidFill>
                  <a:schemeClr val="bg1"/>
                </a:solidFill>
              </a:rPr>
              <a:t>Разработать космическую гравитацию</a:t>
            </a:r>
          </a:p>
          <a:p>
            <a:pPr marL="342900" indent="-342900">
              <a:buAutoNum type="arabicPeriod"/>
            </a:pPr>
            <a:r>
              <a:rPr lang="ru-RU">
                <a:solidFill>
                  <a:schemeClr val="bg1"/>
                </a:solidFill>
              </a:rPr>
              <a:t>Реализовать механику выхода тел на орбиту</a:t>
            </a:r>
          </a:p>
          <a:p>
            <a:pPr marL="342900" indent="-342900">
              <a:buAutoNum type="arabicPeriod"/>
            </a:pPr>
            <a:r>
              <a:rPr lang="ru-RU">
                <a:solidFill>
                  <a:schemeClr val="bg1"/>
                </a:solidFill>
              </a:rPr>
              <a:t>Реализовать механику столкновений тел</a:t>
            </a:r>
          </a:p>
          <a:p>
            <a:pPr marL="342900" indent="-342900">
              <a:buAutoNum type="arabicPeriod"/>
            </a:pPr>
            <a:endParaRPr lang="ru-RU">
              <a:solidFill>
                <a:schemeClr val="bg1"/>
              </a:solidFill>
            </a:endParaRPr>
          </a:p>
          <a:p>
            <a:endParaRPr lang="ru-RU">
              <a:solidFill>
                <a:schemeClr val="bg1"/>
              </a:solidFill>
            </a:endParaRPr>
          </a:p>
        </p:txBody>
      </p:sp>
      <p:pic>
        <p:nvPicPr>
          <p:cNvPr id="6" name="Picture 2" descr="Фирменный стиль, логотипы и шаблоны НИУ ВШЭ – О Вышке ...">
            <a:extLst>
              <a:ext uri="{FF2B5EF4-FFF2-40B4-BE49-F238E27FC236}">
                <a16:creationId xmlns:a16="http://schemas.microsoft.com/office/drawing/2014/main" id="{B3AA673D-9F1F-4922-981E-3C26E3DE2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09" y="246469"/>
            <a:ext cx="667311" cy="8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2">
            <a:extLst>
              <a:ext uri="{FF2B5EF4-FFF2-40B4-BE49-F238E27FC236}">
                <a16:creationId xmlns:a16="http://schemas.microsoft.com/office/drawing/2014/main" id="{602B9215-D1F3-475D-A738-79C47F1ED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35" y="6445706"/>
            <a:ext cx="861103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Казанцев Н.О., БПИ191, 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Мобильная 2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космическая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аркада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2020г</a:t>
            </a:r>
          </a:p>
        </p:txBody>
      </p:sp>
    </p:spTree>
    <p:extLst>
      <p:ext uri="{BB962C8B-B14F-4D97-AF65-F5344CB8AC3E}">
        <p14:creationId xmlns:p14="http://schemas.microsoft.com/office/powerpoint/2010/main" val="184366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/>
          <p:nvPr/>
        </p:nvSpPr>
        <p:spPr bwMode="auto">
          <a:xfrm>
            <a:off x="405934" y="428625"/>
            <a:ext cx="7793375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3200" b="1">
                <a:solidFill>
                  <a:schemeClr val="bg1"/>
                </a:solidFill>
              </a:rPr>
              <a:t>АНАЛИЗ СУЩЕСТВУЮЩИХ РЕШЕНИЙ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bg1">
                    <a:lumMod val="95000"/>
                  </a:schemeClr>
                </a:solidFill>
              </a:rPr>
              <a:t>6</a:t>
            </a:fld>
            <a:endParaRPr lang="en-US" sz="1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035461F-7525-45A8-9D05-A246F2227FEA}"/>
              </a:ext>
            </a:extLst>
          </p:cNvPr>
          <p:cNvSpPr/>
          <p:nvPr/>
        </p:nvSpPr>
        <p:spPr>
          <a:xfrm>
            <a:off x="255588" y="1675843"/>
            <a:ext cx="550948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>
                <a:solidFill>
                  <a:schemeClr val="bg1"/>
                </a:solidFill>
              </a:rPr>
              <a:t>На момент создания приложения существует зарубежный аналог</a:t>
            </a:r>
            <a:r>
              <a:rPr lang="en-US">
                <a:solidFill>
                  <a:schemeClr val="bg1"/>
                </a:solidFill>
              </a:rPr>
              <a:t>: “Solar 2” (</a:t>
            </a:r>
            <a:r>
              <a:rPr lang="ru-RU">
                <a:solidFill>
                  <a:schemeClr val="bg1"/>
                </a:solidFill>
              </a:rPr>
              <a:t>«</a:t>
            </a:r>
            <a:r>
              <a:rPr lang="en-US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Murudai</a:t>
            </a:r>
            <a:r>
              <a:rPr lang="ru-RU">
                <a:solidFill>
                  <a:schemeClr val="bg1"/>
                </a:solidFill>
              </a:rPr>
              <a:t>» </a:t>
            </a:r>
            <a:r>
              <a:rPr lang="en-US">
                <a:solidFill>
                  <a:schemeClr val="bg1"/>
                </a:solidFill>
              </a:rPr>
              <a:t>2011</a:t>
            </a:r>
            <a:r>
              <a:rPr lang="ru-RU">
                <a:solidFill>
                  <a:schemeClr val="bg1"/>
                </a:solidFill>
              </a:rPr>
              <a:t> год</a:t>
            </a:r>
            <a:r>
              <a:rPr lang="en-US">
                <a:solidFill>
                  <a:schemeClr val="bg1"/>
                </a:solidFill>
              </a:rPr>
              <a:t>).</a:t>
            </a:r>
          </a:p>
          <a:p>
            <a:endParaRPr lang="ru-RU">
              <a:solidFill>
                <a:schemeClr val="bg1"/>
              </a:solidFill>
            </a:endParaRPr>
          </a:p>
          <a:p>
            <a:r>
              <a:rPr lang="ru-RU" b="1">
                <a:solidFill>
                  <a:schemeClr val="bg1"/>
                </a:solidFill>
              </a:rPr>
              <a:t>Главным преимуществом данной игры</a:t>
            </a:r>
            <a:r>
              <a:rPr lang="en-US" b="1">
                <a:solidFill>
                  <a:schemeClr val="bg1"/>
                </a:solidFill>
              </a:rPr>
              <a:t>:</a:t>
            </a:r>
            <a:endParaRPr lang="ru-RU" b="1">
              <a:solidFill>
                <a:schemeClr val="bg1"/>
              </a:solidFill>
            </a:endParaRPr>
          </a:p>
          <a:p>
            <a:endParaRPr lang="ru-RU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bg1"/>
                </a:solidFill>
              </a:rPr>
              <a:t>Бесплатное распространение</a:t>
            </a:r>
            <a:r>
              <a:rPr lang="en-US">
                <a:solidFill>
                  <a:schemeClr val="bg1"/>
                </a:solidFill>
              </a:rPr>
              <a:t> (</a:t>
            </a:r>
            <a:r>
              <a:rPr lang="ru-RU">
                <a:solidFill>
                  <a:schemeClr val="bg1"/>
                </a:solidFill>
              </a:rPr>
              <a:t>229 руб.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ru-RU">
                <a:solidFill>
                  <a:schemeClr val="bg1"/>
                </a:solidFill>
              </a:rPr>
              <a:t>у аналога</a:t>
            </a:r>
            <a:r>
              <a:rPr lang="en-US">
                <a:solidFill>
                  <a:schemeClr val="bg1"/>
                </a:solidFill>
              </a:rPr>
              <a:t>)</a:t>
            </a:r>
            <a:endParaRPr lang="ru-RU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bg1"/>
                </a:solidFill>
              </a:rPr>
              <a:t>Отсутствие поддержки у аналога с 2013 года.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bg1"/>
                </a:solidFill>
              </a:rPr>
              <a:t>Современная графика</a:t>
            </a:r>
          </a:p>
          <a:p>
            <a:endParaRPr lang="ru-RU">
              <a:solidFill>
                <a:schemeClr val="bg1"/>
              </a:solidFill>
            </a:endParaRPr>
          </a:p>
        </p:txBody>
      </p:sp>
      <p:pic>
        <p:nvPicPr>
          <p:cNvPr id="6" name="Picture 2" descr="Фирменный стиль, логотипы и шаблоны НИУ ВШЭ – О Вышке ...">
            <a:extLst>
              <a:ext uri="{FF2B5EF4-FFF2-40B4-BE49-F238E27FC236}">
                <a16:creationId xmlns:a16="http://schemas.microsoft.com/office/drawing/2014/main" id="{B3AA673D-9F1F-4922-981E-3C26E3DE2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09" y="246469"/>
            <a:ext cx="667311" cy="8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3.gaming-cdn.com/images/products/1451/271x377/...">
            <a:extLst>
              <a:ext uri="{FF2B5EF4-FFF2-40B4-BE49-F238E27FC236}">
                <a16:creationId xmlns:a16="http://schemas.microsoft.com/office/drawing/2014/main" id="{A0B219B5-8183-476F-9B9D-810508C36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518" y="1336394"/>
            <a:ext cx="2303168" cy="320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DBFD09-79EE-4CEC-9816-A8DBDBF91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062" y="4540433"/>
            <a:ext cx="1738079" cy="726833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D1CEEE92-6091-4203-AC39-756607BFA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35" y="6445706"/>
            <a:ext cx="861103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Казанцев Н.О., БПИ191, 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Мобильная 2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космическая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аркада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2020г</a:t>
            </a:r>
          </a:p>
        </p:txBody>
      </p:sp>
    </p:spTree>
    <p:extLst>
      <p:ext uri="{BB962C8B-B14F-4D97-AF65-F5344CB8AC3E}">
        <p14:creationId xmlns:p14="http://schemas.microsoft.com/office/powerpoint/2010/main" val="2540090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28C984-B3EA-4518-9FCA-8E4E13DC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616" y="3573169"/>
            <a:ext cx="3446796" cy="2118018"/>
          </a:xfrm>
          <a:prstGeom prst="rect">
            <a:avLst/>
          </a:prstGeom>
        </p:spPr>
      </p:pic>
      <p:sp>
        <p:nvSpPr>
          <p:cNvPr id="14339" name="Title 1"/>
          <p:cNvSpPr txBox="1"/>
          <p:nvPr/>
        </p:nvSpPr>
        <p:spPr bwMode="auto">
          <a:xfrm>
            <a:off x="405934" y="428625"/>
            <a:ext cx="7793375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3200" b="1">
                <a:solidFill>
                  <a:schemeClr val="bg1"/>
                </a:solidFill>
              </a:rPr>
              <a:t>ПРОБЛЕМЫ НА ПУТИ К РЕШЕНИЮ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bg1">
                    <a:lumMod val="95000"/>
                  </a:schemeClr>
                </a:solidFill>
              </a:rPr>
              <a:t>7</a:t>
            </a:fld>
            <a:endParaRPr lang="en-US" sz="18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2" descr="Фирменный стиль, логотипы и шаблоны НИУ ВШЭ – О Вышке ...">
            <a:extLst>
              <a:ext uri="{FF2B5EF4-FFF2-40B4-BE49-F238E27FC236}">
                <a16:creationId xmlns:a16="http://schemas.microsoft.com/office/drawing/2014/main" id="{B3AA673D-9F1F-4922-981E-3C26E3DE2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09" y="246469"/>
            <a:ext cx="667311" cy="8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D1CEEE92-6091-4203-AC39-756607BFA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35" y="6445706"/>
            <a:ext cx="861103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Казанцев Н.О., БПИ191, 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Мобильная 2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космическая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аркада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2020г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035461F-7525-45A8-9D05-A246F2227FEA}"/>
              </a:ext>
            </a:extLst>
          </p:cNvPr>
          <p:cNvSpPr/>
          <p:nvPr/>
        </p:nvSpPr>
        <p:spPr>
          <a:xfrm>
            <a:off x="405934" y="1675843"/>
            <a:ext cx="55094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ru-RU">
                <a:solidFill>
                  <a:schemeClr val="bg1"/>
                </a:solidFill>
              </a:rPr>
              <a:t>Упрощение физики ради </a:t>
            </a:r>
            <a:r>
              <a:rPr lang="ru-RU" err="1">
                <a:solidFill>
                  <a:schemeClr val="bg1"/>
                </a:solidFill>
              </a:rPr>
              <a:t>играбельности</a:t>
            </a:r>
            <a:endParaRPr lang="ru-RU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ru-RU">
                <a:solidFill>
                  <a:schemeClr val="bg1"/>
                </a:solidFill>
              </a:rPr>
              <a:t>Сила гравитации у объектов разных масс</a:t>
            </a:r>
          </a:p>
          <a:p>
            <a:pPr marL="285750" indent="-285750">
              <a:buFontTx/>
              <a:buChar char="-"/>
            </a:pPr>
            <a:r>
              <a:rPr lang="ru-RU">
                <a:solidFill>
                  <a:schemeClr val="bg1"/>
                </a:solidFill>
              </a:rPr>
              <a:t>Обработка большого кол-ва вариантов происходящего</a:t>
            </a:r>
          </a:p>
          <a:p>
            <a:pPr marL="285750" indent="-285750">
              <a:buFontTx/>
              <a:buChar char="-"/>
            </a:pPr>
            <a:r>
              <a:rPr lang="ru-RU">
                <a:solidFill>
                  <a:schemeClr val="bg1"/>
                </a:solidFill>
              </a:rPr>
              <a:t>Необходимость наличия интуитивно понятного геймплея</a:t>
            </a:r>
          </a:p>
          <a:p>
            <a:pPr marL="285750" indent="-285750">
              <a:buFontTx/>
              <a:buChar char="-"/>
            </a:pPr>
            <a:r>
              <a:rPr lang="ru-RU">
                <a:solidFill>
                  <a:schemeClr val="bg1"/>
                </a:solidFill>
              </a:rPr>
              <a:t>Общая согласованность всех текстур в проекте</a:t>
            </a:r>
          </a:p>
          <a:p>
            <a:pPr marL="285750" indent="-285750">
              <a:buFontTx/>
              <a:buChar char="-"/>
            </a:pPr>
            <a:r>
              <a:rPr lang="ru-RU">
                <a:solidFill>
                  <a:schemeClr val="bg1"/>
                </a:solidFill>
              </a:rPr>
              <a:t>Оптимизация под мобильные устройства</a:t>
            </a:r>
          </a:p>
          <a:p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bg1">
                    <a:lumMod val="95000"/>
                  </a:schemeClr>
                </a:solidFill>
              </a:rPr>
              <a:t>8</a:t>
            </a:fld>
            <a:endParaRPr lang="en-US" sz="18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Рисунок 2" descr="Изображение выглядит как звезда, темный, легкий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8FD697A0-DD39-4D27-9DB2-F620916FC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982" y="5417294"/>
            <a:ext cx="1562100" cy="1095375"/>
          </a:xfrm>
          <a:prstGeom prst="rect">
            <a:avLst/>
          </a:prstGeom>
        </p:spPr>
      </p:pic>
      <p:pic>
        <p:nvPicPr>
          <p:cNvPr id="5" name="Рисунок 4" descr="Изображение выглядит как звезда, темный, освещенный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BF95E661-F241-4669-84A5-945DC8970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882" y="4991358"/>
            <a:ext cx="1562100" cy="1095375"/>
          </a:xfrm>
          <a:prstGeom prst="rect">
            <a:avLst/>
          </a:prstGeom>
        </p:spPr>
      </p:pic>
      <p:pic>
        <p:nvPicPr>
          <p:cNvPr id="7" name="Рисунок 6" descr="Изображение выглядит как объект, звезда, сидит, монитор&#10;&#10;Автоматически созданное описание">
            <a:extLst>
              <a:ext uri="{FF2B5EF4-FFF2-40B4-BE49-F238E27FC236}">
                <a16:creationId xmlns:a16="http://schemas.microsoft.com/office/drawing/2014/main" id="{5D121789-9804-44BD-9741-08A69A85C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907" y="4165810"/>
            <a:ext cx="1562100" cy="1095375"/>
          </a:xfrm>
          <a:prstGeom prst="rect">
            <a:avLst/>
          </a:prstGeom>
        </p:spPr>
      </p:pic>
      <p:pic>
        <p:nvPicPr>
          <p:cNvPr id="9" name="Рисунок 8" descr="Изображение выглядит как звезда, легкий, воздух&#10;&#10;Автоматически созданное описание">
            <a:extLst>
              <a:ext uri="{FF2B5EF4-FFF2-40B4-BE49-F238E27FC236}">
                <a16:creationId xmlns:a16="http://schemas.microsoft.com/office/drawing/2014/main" id="{30A4BDDC-AC3A-452F-AA31-045A4035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4814" y="5162833"/>
            <a:ext cx="1776772" cy="1245907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мужчина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7B96A725-5D9E-4CF6-9AA1-529281C5E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1438" y="2988313"/>
            <a:ext cx="1342562" cy="873823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сидит, темный, колесо, освещенный&#10;&#10;Автоматически созданное описание">
            <a:extLst>
              <a:ext uri="{FF2B5EF4-FFF2-40B4-BE49-F238E27FC236}">
                <a16:creationId xmlns:a16="http://schemas.microsoft.com/office/drawing/2014/main" id="{1FEC2BF1-D43A-4A35-8593-C1D85E5B4A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920" y="4366489"/>
            <a:ext cx="1562100" cy="1033135"/>
          </a:xfrm>
          <a:prstGeom prst="rect">
            <a:avLst/>
          </a:prstGeom>
        </p:spPr>
      </p:pic>
      <p:pic>
        <p:nvPicPr>
          <p:cNvPr id="18" name="Рисунок 17" descr="Изображение выглядит как ноутбук&#10;&#10;Автоматически созданное описание">
            <a:extLst>
              <a:ext uri="{FF2B5EF4-FFF2-40B4-BE49-F238E27FC236}">
                <a16:creationId xmlns:a16="http://schemas.microsoft.com/office/drawing/2014/main" id="{3ED8FC8A-F7AA-4088-B73A-158AE8C7F1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92" y="2706820"/>
            <a:ext cx="1152107" cy="72077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42C6F41-2BDA-4006-A4CF-8E89A6F32C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64" y="3513221"/>
            <a:ext cx="1012112" cy="791076"/>
          </a:xfrm>
          <a:prstGeom prst="rect">
            <a:avLst/>
          </a:prstGeom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D7F4FA2B-5A70-41B7-A84C-731A6A2EEAFC}"/>
              </a:ext>
            </a:extLst>
          </p:cNvPr>
          <p:cNvSpPr txBox="1">
            <a:spLocks/>
          </p:cNvSpPr>
          <p:nvPr/>
        </p:nvSpPr>
        <p:spPr bwMode="auto">
          <a:xfrm>
            <a:off x="2327274" y="4527929"/>
            <a:ext cx="1722181" cy="5545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ru-RU" sz="1800">
                <a:solidFill>
                  <a:schemeClr val="bg1">
                    <a:lumMod val="75000"/>
                  </a:schemeClr>
                </a:solidFill>
              </a:rPr>
              <a:t>Планеты</a:t>
            </a:r>
            <a:endParaRPr lang="en-US" sz="1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A6358C9B-24D5-4D2D-8C6D-759E78DB2F53}"/>
              </a:ext>
            </a:extLst>
          </p:cNvPr>
          <p:cNvSpPr txBox="1">
            <a:spLocks/>
          </p:cNvSpPr>
          <p:nvPr/>
        </p:nvSpPr>
        <p:spPr bwMode="auto">
          <a:xfrm>
            <a:off x="1466184" y="3573425"/>
            <a:ext cx="1722181" cy="5545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ru-RU" sz="1800">
                <a:solidFill>
                  <a:schemeClr val="bg1">
                    <a:lumMod val="75000"/>
                  </a:schemeClr>
                </a:solidFill>
              </a:rPr>
              <a:t>Карликовые планеты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A56CDF9F-9C0B-4741-8754-B664D82263BC}"/>
              </a:ext>
            </a:extLst>
          </p:cNvPr>
          <p:cNvSpPr txBox="1">
            <a:spLocks/>
          </p:cNvSpPr>
          <p:nvPr/>
        </p:nvSpPr>
        <p:spPr bwMode="auto">
          <a:xfrm>
            <a:off x="1190320" y="2932761"/>
            <a:ext cx="1722181" cy="5545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ru-RU" sz="1800">
                <a:solidFill>
                  <a:schemeClr val="bg1">
                    <a:lumMod val="75000"/>
                  </a:schemeClr>
                </a:solidFill>
              </a:rPr>
              <a:t>Астероиды</a:t>
            </a:r>
            <a:endParaRPr lang="en-US" sz="1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A43BB89A-1E84-4637-BDBE-1E9790F87391}"/>
              </a:ext>
            </a:extLst>
          </p:cNvPr>
          <p:cNvSpPr txBox="1">
            <a:spLocks/>
          </p:cNvSpPr>
          <p:nvPr/>
        </p:nvSpPr>
        <p:spPr bwMode="auto">
          <a:xfrm>
            <a:off x="3505763" y="4798338"/>
            <a:ext cx="1722181" cy="5545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ru-RU" sz="1800">
                <a:solidFill>
                  <a:schemeClr val="bg1">
                    <a:lumMod val="75000"/>
                  </a:schemeClr>
                </a:solidFill>
              </a:rPr>
              <a:t>Карликовые звезды</a:t>
            </a:r>
            <a:endParaRPr lang="en-US" sz="1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C0C2DA13-4E62-40B7-A8FC-BAA30CCB2883}"/>
              </a:ext>
            </a:extLst>
          </p:cNvPr>
          <p:cNvSpPr txBox="1">
            <a:spLocks/>
          </p:cNvSpPr>
          <p:nvPr/>
        </p:nvSpPr>
        <p:spPr bwMode="auto">
          <a:xfrm>
            <a:off x="4905906" y="5222657"/>
            <a:ext cx="1722181" cy="5545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ru-RU" sz="1800">
                <a:solidFill>
                  <a:schemeClr val="bg1">
                    <a:lumMod val="75000"/>
                  </a:schemeClr>
                </a:solidFill>
              </a:rPr>
              <a:t>Звезды</a:t>
            </a:r>
            <a:endParaRPr lang="en-US" sz="1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D6D29153-9C3A-4AA4-85C5-F6951B12B707}"/>
              </a:ext>
            </a:extLst>
          </p:cNvPr>
          <p:cNvSpPr txBox="1">
            <a:spLocks/>
          </p:cNvSpPr>
          <p:nvPr/>
        </p:nvSpPr>
        <p:spPr bwMode="auto">
          <a:xfrm>
            <a:off x="5664814" y="4836931"/>
            <a:ext cx="1722181" cy="5545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ru-RU" sz="1800">
                <a:solidFill>
                  <a:schemeClr val="bg1">
                    <a:lumMod val="75000"/>
                  </a:schemeClr>
                </a:solidFill>
              </a:rPr>
              <a:t>Звезды-гиганты</a:t>
            </a:r>
            <a:endParaRPr lang="en-US" sz="1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EB132DA7-9AAA-4751-8C7A-3F12879CBB7E}"/>
              </a:ext>
            </a:extLst>
          </p:cNvPr>
          <p:cNvSpPr txBox="1">
            <a:spLocks/>
          </p:cNvSpPr>
          <p:nvPr/>
        </p:nvSpPr>
        <p:spPr bwMode="auto">
          <a:xfrm>
            <a:off x="6456089" y="3932829"/>
            <a:ext cx="1722181" cy="5545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ru-RU" sz="1800">
                <a:solidFill>
                  <a:schemeClr val="bg1">
                    <a:lumMod val="75000"/>
                  </a:schemeClr>
                </a:solidFill>
              </a:rPr>
              <a:t>Нейтронные звезды</a:t>
            </a:r>
            <a:endParaRPr lang="en-US" sz="1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6AF33E22-E780-4929-9F58-EB0D549BEE04}"/>
              </a:ext>
            </a:extLst>
          </p:cNvPr>
          <p:cNvSpPr txBox="1">
            <a:spLocks/>
          </p:cNvSpPr>
          <p:nvPr/>
        </p:nvSpPr>
        <p:spPr bwMode="auto">
          <a:xfrm>
            <a:off x="6601547" y="3032016"/>
            <a:ext cx="1722181" cy="5545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ru-RU" sz="1800">
                <a:solidFill>
                  <a:schemeClr val="bg1">
                    <a:lumMod val="75000"/>
                  </a:schemeClr>
                </a:solidFill>
              </a:rPr>
              <a:t>Черные дыры</a:t>
            </a:r>
            <a:endParaRPr lang="en-US" sz="18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Picture 2" descr="Фирменный стиль, логотипы и шаблоны НИУ ВШЭ – О Вышке ...">
            <a:extLst>
              <a:ext uri="{FF2B5EF4-FFF2-40B4-BE49-F238E27FC236}">
                <a16:creationId xmlns:a16="http://schemas.microsoft.com/office/drawing/2014/main" id="{81E4189E-2B3D-4581-A592-BCE0E5242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09" y="246469"/>
            <a:ext cx="667311" cy="8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C1D360DE-F166-447A-9453-FE14BAC28760}"/>
              </a:ext>
            </a:extLst>
          </p:cNvPr>
          <p:cNvSpPr txBox="1"/>
          <p:nvPr/>
        </p:nvSpPr>
        <p:spPr bwMode="auto">
          <a:xfrm>
            <a:off x="405934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800" b="1">
                <a:solidFill>
                  <a:schemeClr val="bg1"/>
                </a:solidFill>
              </a:rPr>
              <a:t>ВЫБРАННЫЕ МЕТОДЫ И АЛГОРИТМЫ РЕАЛИЗАЦИИ</a:t>
            </a:r>
            <a:endParaRPr lang="en-US" sz="2800" b="1">
              <a:solidFill>
                <a:schemeClr val="bg1"/>
              </a:solidFill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AE8A88A7-8D8F-4332-92B4-940E8858921C}"/>
              </a:ext>
            </a:extLst>
          </p:cNvPr>
          <p:cNvCxnSpPr>
            <a:cxnSpLocks/>
          </p:cNvCxnSpPr>
          <p:nvPr/>
        </p:nvCxnSpPr>
        <p:spPr>
          <a:xfrm>
            <a:off x="5643156" y="296068"/>
            <a:ext cx="0" cy="6778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A55E051-8B4F-4EE4-9DF3-10B0F594DDD1}"/>
              </a:ext>
            </a:extLst>
          </p:cNvPr>
          <p:cNvSpPr/>
          <p:nvPr/>
        </p:nvSpPr>
        <p:spPr>
          <a:xfrm>
            <a:off x="5664814" y="209033"/>
            <a:ext cx="26974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>
                <a:solidFill>
                  <a:schemeClr val="bg1"/>
                </a:solidFill>
              </a:rPr>
              <a:t>Иерархия.</a:t>
            </a:r>
          </a:p>
          <a:p>
            <a:r>
              <a:rPr lang="ru-RU" sz="2400" b="1">
                <a:solidFill>
                  <a:schemeClr val="bg1"/>
                </a:solidFill>
              </a:rPr>
              <a:t>Трансформации</a:t>
            </a:r>
            <a:endParaRPr lang="ru-RU" sz="2400">
              <a:solidFill>
                <a:schemeClr val="bg1"/>
              </a:solidFill>
            </a:endParaRP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D39973CF-E27F-4CE0-979B-BA7F2ED11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35" y="6445706"/>
            <a:ext cx="861103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Казанцев Н.О., БПИ191, 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Мобильная 2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космическая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аркада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2020г</a:t>
            </a:r>
          </a:p>
        </p:txBody>
      </p:sp>
    </p:spTree>
    <p:extLst>
      <p:ext uri="{BB962C8B-B14F-4D97-AF65-F5344CB8AC3E}">
        <p14:creationId xmlns:p14="http://schemas.microsoft.com/office/powerpoint/2010/main" val="222242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bg1">
                    <a:lumMod val="95000"/>
                  </a:schemeClr>
                </a:solidFill>
              </a:rPr>
              <a:t>9</a:t>
            </a:fld>
            <a:endParaRPr lang="en-US" sz="18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Рисунок 2" descr="Изображение выглядит как внутренний, ноутбук, темный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38297708-0640-4526-9306-848F1003B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860" y="3338013"/>
            <a:ext cx="4738492" cy="2598865"/>
          </a:xfrm>
          <a:prstGeom prst="rect">
            <a:avLst/>
          </a:prstGeom>
        </p:spPr>
      </p:pic>
      <p:pic>
        <p:nvPicPr>
          <p:cNvPr id="7" name="Picture 2" descr="Фирменный стиль, логотипы и шаблоны НИУ ВШЭ – О Вышке ...">
            <a:extLst>
              <a:ext uri="{FF2B5EF4-FFF2-40B4-BE49-F238E27FC236}">
                <a16:creationId xmlns:a16="http://schemas.microsoft.com/office/drawing/2014/main" id="{DEEC72D3-7B0A-49C1-96A4-9AFECF2EF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09" y="246469"/>
            <a:ext cx="667311" cy="8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9556D50-2FAD-410E-B6B1-9EFD51840284}"/>
              </a:ext>
            </a:extLst>
          </p:cNvPr>
          <p:cNvSpPr txBox="1"/>
          <p:nvPr/>
        </p:nvSpPr>
        <p:spPr bwMode="auto">
          <a:xfrm>
            <a:off x="405934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800" b="1">
                <a:solidFill>
                  <a:schemeClr val="bg1"/>
                </a:solidFill>
              </a:rPr>
              <a:t>ВЫБРАННЫЕ МЕТОДЫ И АЛГОРИТМЫ РЕАЛИЗАЦИИ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AA34925-5230-40B1-8D3F-F7398349B1C7}"/>
              </a:ext>
            </a:extLst>
          </p:cNvPr>
          <p:cNvSpPr/>
          <p:nvPr/>
        </p:nvSpPr>
        <p:spPr>
          <a:xfrm>
            <a:off x="5986046" y="219500"/>
            <a:ext cx="30317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>
                <a:solidFill>
                  <a:schemeClr val="bg1"/>
                </a:solidFill>
              </a:rPr>
              <a:t>Игрок.</a:t>
            </a:r>
          </a:p>
          <a:p>
            <a:r>
              <a:rPr lang="ru-RU" sz="2400" b="1">
                <a:solidFill>
                  <a:schemeClr val="bg1"/>
                </a:solidFill>
              </a:rPr>
              <a:t>Управление</a:t>
            </a:r>
            <a:endParaRPr lang="ru-RU" sz="2400">
              <a:solidFill>
                <a:schemeClr val="bg1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ECB7AE1-5D4D-4597-940F-D830949B8859}"/>
              </a:ext>
            </a:extLst>
          </p:cNvPr>
          <p:cNvCxnSpPr>
            <a:cxnSpLocks/>
          </p:cNvCxnSpPr>
          <p:nvPr/>
        </p:nvCxnSpPr>
        <p:spPr>
          <a:xfrm>
            <a:off x="5643156" y="296068"/>
            <a:ext cx="0" cy="6778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511019-AE62-4162-A87E-ED819E692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3146" y="1584170"/>
            <a:ext cx="1216206" cy="127616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95134A-5F09-426D-911B-08B791B9C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8963" y="4520177"/>
            <a:ext cx="1362959" cy="12909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0D814A-41C0-4986-B17B-2FCB4BABB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35" y="6445706"/>
            <a:ext cx="8611032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Казанцев Н.О., БПИ191, 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Мобильная 2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космическая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аркада</a:t>
            </a:r>
            <a:r>
              <a: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ru-RU" sz="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2020г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7477204-FA2A-4F9B-BEFE-0C4ADF34D83D}"/>
              </a:ext>
            </a:extLst>
          </p:cNvPr>
          <p:cNvSpPr/>
          <p:nvPr/>
        </p:nvSpPr>
        <p:spPr>
          <a:xfrm>
            <a:off x="309849" y="1821337"/>
            <a:ext cx="62433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>
                <a:solidFill>
                  <a:schemeClr val="bg1"/>
                </a:solidFill>
                <a:latin typeface="Open Sans"/>
              </a:rPr>
              <a:t>Управление игроком происходит посредством джойстика на сенсорном экране.</a:t>
            </a:r>
          </a:p>
          <a:p>
            <a:endParaRPr lang="ru-RU">
              <a:solidFill>
                <a:schemeClr val="bg1"/>
              </a:solidFill>
              <a:latin typeface="Open Sans"/>
            </a:endParaRPr>
          </a:p>
          <a:p>
            <a:r>
              <a:rPr lang="ru-RU">
                <a:solidFill>
                  <a:schemeClr val="bg1"/>
                </a:solidFill>
                <a:latin typeface="Open Sans"/>
              </a:rPr>
              <a:t>Космическое тело игрока ускоряется под действием силы в соответствии с законом "</a:t>
            </a:r>
            <a:r>
              <a:rPr lang="ru-RU" i="1">
                <a:solidFill>
                  <a:schemeClr val="bg1"/>
                </a:solidFill>
                <a:latin typeface="Open Sans"/>
              </a:rPr>
              <a:t>сила = масса </a:t>
            </a:r>
            <a:r>
              <a:rPr lang="en-US" i="1">
                <a:solidFill>
                  <a:schemeClr val="bg1"/>
                </a:solidFill>
                <a:latin typeface="Open Sans"/>
              </a:rPr>
              <a:t>x</a:t>
            </a:r>
            <a:r>
              <a:rPr lang="ru-RU" i="1">
                <a:solidFill>
                  <a:schemeClr val="bg1"/>
                </a:solidFill>
                <a:latin typeface="Open Sans"/>
              </a:rPr>
              <a:t> скорость</a:t>
            </a:r>
            <a:r>
              <a:rPr lang="ru-RU">
                <a:solidFill>
                  <a:schemeClr val="bg1"/>
                </a:solidFill>
                <a:latin typeface="Open Sans"/>
              </a:rPr>
              <a:t>" - чем больше масса, тем больше сила, которая требуется для ускорения объекта</a:t>
            </a:r>
            <a:r>
              <a:rPr lang="en-US">
                <a:solidFill>
                  <a:schemeClr val="bg1"/>
                </a:solidFill>
                <a:latin typeface="Open Sans"/>
              </a:rPr>
              <a:t>.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851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6C93F93F8E4416429BFC95989228B7D5" ma:contentTypeVersion="9" ma:contentTypeDescription="Создание документа." ma:contentTypeScope="" ma:versionID="f04f41d8a343d8cbe617656bb14105c0">
  <xsd:schema xmlns:xsd="http://www.w3.org/2001/XMLSchema" xmlns:xs="http://www.w3.org/2001/XMLSchema" xmlns:p="http://schemas.microsoft.com/office/2006/metadata/properties" xmlns:ns3="ea25bba2-0aea-4939-910a-1f45fda6beba" xmlns:ns4="e6cb3121-7e84-48ac-82d6-6ad35512c3e6" targetNamespace="http://schemas.microsoft.com/office/2006/metadata/properties" ma:root="true" ma:fieldsID="b8716e2a15239b1bb0ed7c8c576e6198" ns3:_="" ns4:_="">
    <xsd:import namespace="ea25bba2-0aea-4939-910a-1f45fda6beba"/>
    <xsd:import namespace="e6cb3121-7e84-48ac-82d6-6ad35512c3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25bba2-0aea-4939-910a-1f45fda6be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3121-7e84-48ac-82d6-6ad35512c3e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6758929-1B7A-4409-9750-00EBBA865E90}">
  <ds:schemaRefs>
    <ds:schemaRef ds:uri="e6cb3121-7e84-48ac-82d6-6ad35512c3e6"/>
    <ds:schemaRef ds:uri="ea25bba2-0aea-4939-910a-1f45fda6be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C630727-D487-4CD6-8755-EF1B4DDFE7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A37FE8-9FD4-404F-9B22-C66D824DFBBA}">
  <ds:schemaRefs>
    <ds:schemaRef ds:uri="e6cb3121-7e84-48ac-82d6-6ad35512c3e6"/>
    <ds:schemaRef ds:uri="ea25bba2-0aea-4939-910a-1f45fda6be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Факультет компьютерных наук Образовательная программа  09.03.04 Программная инженерия Курсовая работа МОБИЛЬНАЯ 2D КОСМИЧЕСКАЯ АРКАДА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план презентации КР 2019</dc:title>
  <dc:creator>Р.З. Ахметсафина</dc:creator>
  <cp:revision>1</cp:revision>
  <dcterms:created xsi:type="dcterms:W3CDTF">2010-09-30T06:45:00Z</dcterms:created>
  <dcterms:modified xsi:type="dcterms:W3CDTF">2020-05-18T20:54:50Z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  <property fmtid="{D5CDD505-2E9C-101B-9397-08002B2CF9AE}" pid="3" name="ContentTypeId">
    <vt:lpwstr>0x0101006C93F93F8E4416429BFC95989228B7D5</vt:lpwstr>
  </property>
</Properties>
</file>